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79" r:id="rId5"/>
    <p:sldId id="524" r:id="rId6"/>
    <p:sldId id="550" r:id="rId7"/>
    <p:sldId id="551" r:id="rId8"/>
    <p:sldId id="552" r:id="rId9"/>
    <p:sldId id="519" r:id="rId10"/>
    <p:sldId id="554" r:id="rId11"/>
    <p:sldId id="556" r:id="rId12"/>
    <p:sldId id="553" r:id="rId13"/>
    <p:sldId id="555" r:id="rId14"/>
    <p:sldId id="557" r:id="rId15"/>
    <p:sldId id="532" r:id="rId16"/>
    <p:sldId id="558" r:id="rId17"/>
    <p:sldId id="559" r:id="rId18"/>
    <p:sldId id="561" r:id="rId19"/>
    <p:sldId id="564" r:id="rId20"/>
    <p:sldId id="262" r:id="rId21"/>
    <p:sldId id="562" r:id="rId22"/>
    <p:sldId id="537" r:id="rId23"/>
    <p:sldId id="539" r:id="rId24"/>
    <p:sldId id="540" r:id="rId25"/>
    <p:sldId id="565" r:id="rId26"/>
    <p:sldId id="541" r:id="rId27"/>
    <p:sldId id="566" r:id="rId28"/>
    <p:sldId id="543" r:id="rId29"/>
    <p:sldId id="568" r:id="rId30"/>
    <p:sldId id="569" r:id="rId31"/>
    <p:sldId id="570" r:id="rId32"/>
    <p:sldId id="528" r:id="rId33"/>
    <p:sldId id="371"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2C778-6FFD-455A-8B0C-9A2856E1EDB7}" v="46" dt="2024-12-04T13:31:28.552"/>
    <p1510:client id="{F3762DA6-6883-4DE2-B072-14F38EF058A7}" v="7" dt="2024-12-04T13:38:01.62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BRECHTS Thomas" userId="S::thomas.lambrechts@spw.wallonie.be::87c97d04-3e4a-46b3-9b65-1d93c153a8f4" providerId="AD" clId="Web-{EC6B202C-5603-4642-B098-75B902242E4C}"/>
    <pc:docChg chg="modSld">
      <pc:chgData name="LAMBRECHTS Thomas" userId="S::thomas.lambrechts@spw.wallonie.be::87c97d04-3e4a-46b3-9b65-1d93c153a8f4" providerId="AD" clId="Web-{EC6B202C-5603-4642-B098-75B902242E4C}" dt="2023-06-06T07:31:51.488" v="80" actId="1076"/>
      <pc:docMkLst>
        <pc:docMk/>
      </pc:docMkLst>
      <pc:sldChg chg="modSp">
        <pc:chgData name="LAMBRECHTS Thomas" userId="S::thomas.lambrechts@spw.wallonie.be::87c97d04-3e4a-46b3-9b65-1d93c153a8f4" providerId="AD" clId="Web-{EC6B202C-5603-4642-B098-75B902242E4C}" dt="2023-06-06T07:28:51.912" v="56" actId="20577"/>
        <pc:sldMkLst>
          <pc:docMk/>
          <pc:sldMk cId="247715007" sldId="260"/>
        </pc:sldMkLst>
        <pc:spChg chg="mod">
          <ac:chgData name="LAMBRECHTS Thomas" userId="S::thomas.lambrechts@spw.wallonie.be::87c97d04-3e4a-46b3-9b65-1d93c153a8f4" providerId="AD" clId="Web-{EC6B202C-5603-4642-B098-75B902242E4C}" dt="2023-06-06T07:28:51.912" v="56" actId="20577"/>
          <ac:spMkLst>
            <pc:docMk/>
            <pc:sldMk cId="247715007" sldId="260"/>
            <ac:spMk id="3" creationId="{D007FDB4-DAB5-1946-B16B-6097E3243E91}"/>
          </ac:spMkLst>
        </pc:spChg>
      </pc:sldChg>
      <pc:sldChg chg="modSp">
        <pc:chgData name="LAMBRECHTS Thomas" userId="S::thomas.lambrechts@spw.wallonie.be::87c97d04-3e4a-46b3-9b65-1d93c153a8f4" providerId="AD" clId="Web-{EC6B202C-5603-4642-B098-75B902242E4C}" dt="2023-06-06T07:28:45.568" v="53" actId="20577"/>
        <pc:sldMkLst>
          <pc:docMk/>
          <pc:sldMk cId="2918903362" sldId="263"/>
        </pc:sldMkLst>
        <pc:spChg chg="mod">
          <ac:chgData name="LAMBRECHTS Thomas" userId="S::thomas.lambrechts@spw.wallonie.be::87c97d04-3e4a-46b3-9b65-1d93c153a8f4" providerId="AD" clId="Web-{EC6B202C-5603-4642-B098-75B902242E4C}" dt="2023-06-06T07:28:45.568" v="53" actId="20577"/>
          <ac:spMkLst>
            <pc:docMk/>
            <pc:sldMk cId="2918903362" sldId="263"/>
            <ac:spMk id="3" creationId="{D007FDB4-DAB5-1946-B16B-6097E3243E91}"/>
          </ac:spMkLst>
        </pc:spChg>
      </pc:sldChg>
      <pc:sldChg chg="addSp modSp">
        <pc:chgData name="LAMBRECHTS Thomas" userId="S::thomas.lambrechts@spw.wallonie.be::87c97d04-3e4a-46b3-9b65-1d93c153a8f4" providerId="AD" clId="Web-{EC6B202C-5603-4642-B098-75B902242E4C}" dt="2023-06-06T07:31:51.488" v="80" actId="1076"/>
        <pc:sldMkLst>
          <pc:docMk/>
          <pc:sldMk cId="3634338461" sldId="273"/>
        </pc:sldMkLst>
        <pc:spChg chg="mod">
          <ac:chgData name="LAMBRECHTS Thomas" userId="S::thomas.lambrechts@spw.wallonie.be::87c97d04-3e4a-46b3-9b65-1d93c153a8f4" providerId="AD" clId="Web-{EC6B202C-5603-4642-B098-75B902242E4C}" dt="2023-06-06T07:31:51.488" v="80" actId="1076"/>
          <ac:spMkLst>
            <pc:docMk/>
            <pc:sldMk cId="3634338461" sldId="273"/>
            <ac:spMk id="2" creationId="{BCB9D774-AF72-355F-B44F-530CEDAE97A4}"/>
          </ac:spMkLst>
        </pc:spChg>
        <pc:cxnChg chg="add mod">
          <ac:chgData name="LAMBRECHTS Thomas" userId="S::thomas.lambrechts@spw.wallonie.be::87c97d04-3e4a-46b3-9b65-1d93c153a8f4" providerId="AD" clId="Web-{EC6B202C-5603-4642-B098-75B902242E4C}" dt="2023-06-06T07:30:00.464" v="62" actId="14100"/>
          <ac:cxnSpMkLst>
            <pc:docMk/>
            <pc:sldMk cId="3634338461" sldId="273"/>
            <ac:cxnSpMk id="3" creationId="{B2875244-01E1-9A9E-4E70-10C4BF18A18C}"/>
          </ac:cxnSpMkLst>
        </pc:cxnChg>
        <pc:cxnChg chg="add mod">
          <ac:chgData name="LAMBRECHTS Thomas" userId="S::thomas.lambrechts@spw.wallonie.be::87c97d04-3e4a-46b3-9b65-1d93c153a8f4" providerId="AD" clId="Web-{EC6B202C-5603-4642-B098-75B902242E4C}" dt="2023-06-06T07:30:17.669" v="65" actId="14100"/>
          <ac:cxnSpMkLst>
            <pc:docMk/>
            <pc:sldMk cId="3634338461" sldId="273"/>
            <ac:cxnSpMk id="7" creationId="{84532D6E-5F89-912D-C1E3-CF625F8847EE}"/>
          </ac:cxnSpMkLst>
        </pc:cxnChg>
        <pc:cxnChg chg="add mod">
          <ac:chgData name="LAMBRECHTS Thomas" userId="S::thomas.lambrechts@spw.wallonie.be::87c97d04-3e4a-46b3-9b65-1d93c153a8f4" providerId="AD" clId="Web-{EC6B202C-5603-4642-B098-75B902242E4C}" dt="2023-06-06T07:30:39.326" v="69" actId="1076"/>
          <ac:cxnSpMkLst>
            <pc:docMk/>
            <pc:sldMk cId="3634338461" sldId="273"/>
            <ac:cxnSpMk id="8" creationId="{62C7B5B3-CFCC-1EA7-0612-DC287FC3575C}"/>
          </ac:cxnSpMkLst>
        </pc:cxnChg>
        <pc:cxnChg chg="add mod">
          <ac:chgData name="LAMBRECHTS Thomas" userId="S::thomas.lambrechts@spw.wallonie.be::87c97d04-3e4a-46b3-9b65-1d93c153a8f4" providerId="AD" clId="Web-{EC6B202C-5603-4642-B098-75B902242E4C}" dt="2023-06-06T07:30:56.624" v="72" actId="14100"/>
          <ac:cxnSpMkLst>
            <pc:docMk/>
            <pc:sldMk cId="3634338461" sldId="273"/>
            <ac:cxnSpMk id="9" creationId="{F1C3D30C-B95C-B194-42BE-B278DA7E9C20}"/>
          </ac:cxnSpMkLst>
        </pc:cxnChg>
        <pc:cxnChg chg="add mod">
          <ac:chgData name="LAMBRECHTS Thomas" userId="S::thomas.lambrechts@spw.wallonie.be::87c97d04-3e4a-46b3-9b65-1d93c153a8f4" providerId="AD" clId="Web-{EC6B202C-5603-4642-B098-75B902242E4C}" dt="2023-06-06T07:31:06.453" v="75" actId="14100"/>
          <ac:cxnSpMkLst>
            <pc:docMk/>
            <pc:sldMk cId="3634338461" sldId="273"/>
            <ac:cxnSpMk id="10" creationId="{8AD911EB-0071-F331-8E05-0335B0B4D59B}"/>
          </ac:cxnSpMkLst>
        </pc:cxnChg>
        <pc:cxnChg chg="add mod">
          <ac:chgData name="LAMBRECHTS Thomas" userId="S::thomas.lambrechts@spw.wallonie.be::87c97d04-3e4a-46b3-9b65-1d93c153a8f4" providerId="AD" clId="Web-{EC6B202C-5603-4642-B098-75B902242E4C}" dt="2023-06-06T07:31:24.173" v="78" actId="14100"/>
          <ac:cxnSpMkLst>
            <pc:docMk/>
            <pc:sldMk cId="3634338461" sldId="273"/>
            <ac:cxnSpMk id="11" creationId="{7867DE66-F6F2-1F55-1CFC-0DC11B046918}"/>
          </ac:cxnSpMkLst>
        </pc:cxnChg>
      </pc:sldChg>
    </pc:docChg>
  </pc:docChgLst>
  <pc:docChgLst>
    <pc:chgData name="LAMBRECHTS Thomas" userId="S::thomas.lambrechts@spw.wallonie.be::87c97d04-3e4a-46b3-9b65-1d93c153a8f4" providerId="AD" clId="Web-{B6D26177-D57B-45D9-A0BD-BC9B5D3BD5C9}"/>
    <pc:docChg chg="modSld">
      <pc:chgData name="LAMBRECHTS Thomas" userId="S::thomas.lambrechts@spw.wallonie.be::87c97d04-3e4a-46b3-9b65-1d93c153a8f4" providerId="AD" clId="Web-{B6D26177-D57B-45D9-A0BD-BC9B5D3BD5C9}" dt="2023-06-06T11:59:44.482" v="24" actId="20577"/>
      <pc:docMkLst>
        <pc:docMk/>
      </pc:docMkLst>
      <pc:sldChg chg="modSp">
        <pc:chgData name="LAMBRECHTS Thomas" userId="S::thomas.lambrechts@spw.wallonie.be::87c97d04-3e4a-46b3-9b65-1d93c153a8f4" providerId="AD" clId="Web-{B6D26177-D57B-45D9-A0BD-BC9B5D3BD5C9}" dt="2023-06-06T11:54:08" v="6" actId="20577"/>
        <pc:sldMkLst>
          <pc:docMk/>
          <pc:sldMk cId="2580074044" sldId="257"/>
        </pc:sldMkLst>
        <pc:spChg chg="mod">
          <ac:chgData name="LAMBRECHTS Thomas" userId="S::thomas.lambrechts@spw.wallonie.be::87c97d04-3e4a-46b3-9b65-1d93c153a8f4" providerId="AD" clId="Web-{B6D26177-D57B-45D9-A0BD-BC9B5D3BD5C9}" dt="2023-06-06T11:54:08" v="6" actId="20577"/>
          <ac:spMkLst>
            <pc:docMk/>
            <pc:sldMk cId="2580074044" sldId="257"/>
            <ac:spMk id="16" creationId="{659FF722-AB22-ECCF-B593-2CD511B636AF}"/>
          </ac:spMkLst>
        </pc:spChg>
      </pc:sldChg>
      <pc:sldChg chg="modSp">
        <pc:chgData name="LAMBRECHTS Thomas" userId="S::thomas.lambrechts@spw.wallonie.be::87c97d04-3e4a-46b3-9b65-1d93c153a8f4" providerId="AD" clId="Web-{B6D26177-D57B-45D9-A0BD-BC9B5D3BD5C9}" dt="2023-06-06T11:56:54.913" v="15" actId="14100"/>
        <pc:sldMkLst>
          <pc:docMk/>
          <pc:sldMk cId="1627325992" sldId="259"/>
        </pc:sldMkLst>
        <pc:spChg chg="mod">
          <ac:chgData name="LAMBRECHTS Thomas" userId="S::thomas.lambrechts@spw.wallonie.be::87c97d04-3e4a-46b3-9b65-1d93c153a8f4" providerId="AD" clId="Web-{B6D26177-D57B-45D9-A0BD-BC9B5D3BD5C9}" dt="2023-06-06T11:56:54.913" v="15" actId="14100"/>
          <ac:spMkLst>
            <pc:docMk/>
            <pc:sldMk cId="1627325992" sldId="259"/>
            <ac:spMk id="8" creationId="{30B0443D-9A88-EA78-C9D9-4A9D50302725}"/>
          </ac:spMkLst>
        </pc:spChg>
      </pc:sldChg>
      <pc:sldChg chg="modSp">
        <pc:chgData name="LAMBRECHTS Thomas" userId="S::thomas.lambrechts@spw.wallonie.be::87c97d04-3e4a-46b3-9b65-1d93c153a8f4" providerId="AD" clId="Web-{B6D26177-D57B-45D9-A0BD-BC9B5D3BD5C9}" dt="2023-06-06T11:58:46.573" v="20"/>
        <pc:sldMkLst>
          <pc:docMk/>
          <pc:sldMk cId="1837756524" sldId="264"/>
        </pc:sldMkLst>
        <pc:spChg chg="mod">
          <ac:chgData name="LAMBRECHTS Thomas" userId="S::thomas.lambrechts@spw.wallonie.be::87c97d04-3e4a-46b3-9b65-1d93c153a8f4" providerId="AD" clId="Web-{B6D26177-D57B-45D9-A0BD-BC9B5D3BD5C9}" dt="2023-06-06T11:58:46.573" v="20"/>
          <ac:spMkLst>
            <pc:docMk/>
            <pc:sldMk cId="1837756524" sldId="264"/>
            <ac:spMk id="3" creationId="{D007FDB4-DAB5-1946-B16B-6097E3243E91}"/>
          </ac:spMkLst>
        </pc:spChg>
      </pc:sldChg>
      <pc:sldChg chg="modSp">
        <pc:chgData name="LAMBRECHTS Thomas" userId="S::thomas.lambrechts@spw.wallonie.be::87c97d04-3e4a-46b3-9b65-1d93c153a8f4" providerId="AD" clId="Web-{B6D26177-D57B-45D9-A0BD-BC9B5D3BD5C9}" dt="2023-06-06T11:59:44.482" v="24" actId="20577"/>
        <pc:sldMkLst>
          <pc:docMk/>
          <pc:sldMk cId="1468702282" sldId="278"/>
        </pc:sldMkLst>
        <pc:spChg chg="mod">
          <ac:chgData name="LAMBRECHTS Thomas" userId="S::thomas.lambrechts@spw.wallonie.be::87c97d04-3e4a-46b3-9b65-1d93c153a8f4" providerId="AD" clId="Web-{B6D26177-D57B-45D9-A0BD-BC9B5D3BD5C9}" dt="2023-06-06T11:59:44.482" v="24" actId="20577"/>
          <ac:spMkLst>
            <pc:docMk/>
            <pc:sldMk cId="1468702282" sldId="278"/>
            <ac:spMk id="3" creationId="{2CE58ECF-DA3B-8344-4F0E-5AF4EAADF011}"/>
          </ac:spMkLst>
        </pc:spChg>
      </pc:sldChg>
    </pc:docChg>
  </pc:docChgLst>
  <pc:docChgLst>
    <pc:chgData name="DUSART Bénédicte" userId="S::benedicte.dusart@spw.wallonie.be::5bc1cd2e-59a7-4bdf-ab18-89fd98579c1d" providerId="AD" clId="Web-{7562C778-6FFD-455A-8B0C-9A2856E1EDB7}"/>
    <pc:docChg chg="modSld">
      <pc:chgData name="DUSART Bénédicte" userId="S::benedicte.dusart@spw.wallonie.be::5bc1cd2e-59a7-4bdf-ab18-89fd98579c1d" providerId="AD" clId="Web-{7562C778-6FFD-455A-8B0C-9A2856E1EDB7}" dt="2024-12-04T13:31:24.568" v="41"/>
      <pc:docMkLst>
        <pc:docMk/>
      </pc:docMkLst>
      <pc:sldChg chg="addSp delSp modSp">
        <pc:chgData name="DUSART Bénédicte" userId="S::benedicte.dusart@spw.wallonie.be::5bc1cd2e-59a7-4bdf-ab18-89fd98579c1d" providerId="AD" clId="Web-{7562C778-6FFD-455A-8B0C-9A2856E1EDB7}" dt="2024-12-04T13:31:24.568" v="41"/>
        <pc:sldMkLst>
          <pc:docMk/>
          <pc:sldMk cId="160853777" sldId="371"/>
        </pc:sldMkLst>
        <pc:graphicFrameChg chg="mod modGraphic">
          <ac:chgData name="DUSART Bénédicte" userId="S::benedicte.dusart@spw.wallonie.be::5bc1cd2e-59a7-4bdf-ab18-89fd98579c1d" providerId="AD" clId="Web-{7562C778-6FFD-455A-8B0C-9A2856E1EDB7}" dt="2024-12-04T13:31:24.568" v="41"/>
          <ac:graphicFrameMkLst>
            <pc:docMk/>
            <pc:sldMk cId="160853777" sldId="371"/>
            <ac:graphicFrameMk id="2" creationId="{2DEA7D01-9BD7-D776-E916-80B9DD5FA21E}"/>
          </ac:graphicFrameMkLst>
        </pc:graphicFrameChg>
        <pc:graphicFrameChg chg="add del mod">
          <ac:chgData name="DUSART Bénédicte" userId="S::benedicte.dusart@spw.wallonie.be::5bc1cd2e-59a7-4bdf-ab18-89fd98579c1d" providerId="AD" clId="Web-{7562C778-6FFD-455A-8B0C-9A2856E1EDB7}" dt="2024-12-04T13:30:55.848" v="3"/>
          <ac:graphicFrameMkLst>
            <pc:docMk/>
            <pc:sldMk cId="160853777" sldId="371"/>
            <ac:graphicFrameMk id="4" creationId="{4B18B880-2064-25F0-F021-69AFD38AE8A5}"/>
          </ac:graphicFrameMkLst>
        </pc:graphicFrameChg>
      </pc:sldChg>
    </pc:docChg>
  </pc:docChgLst>
  <pc:docChgLst>
    <pc:chgData name="KHRONIS Marie" userId="e2bf5d8d-4519-47a1-b093-81c517ea5e7d" providerId="ADAL" clId="{BCA2D46D-5941-4556-B199-F1031EE03EC2}"/>
    <pc:docChg chg="custSel modSld modMainMaster">
      <pc:chgData name="KHRONIS Marie" userId="e2bf5d8d-4519-47a1-b093-81c517ea5e7d" providerId="ADAL" clId="{BCA2D46D-5941-4556-B199-F1031EE03EC2}" dt="2023-05-24T14:13:32.842" v="314" actId="700"/>
      <pc:docMkLst>
        <pc:docMk/>
      </pc:docMkLst>
      <pc:sldChg chg="addSp delSp modSp mod chgLayout">
        <pc:chgData name="KHRONIS Marie" userId="e2bf5d8d-4519-47a1-b093-81c517ea5e7d" providerId="ADAL" clId="{BCA2D46D-5941-4556-B199-F1031EE03EC2}" dt="2023-05-24T14:13:32.842" v="314" actId="700"/>
        <pc:sldMkLst>
          <pc:docMk/>
          <pc:sldMk cId="619512279" sldId="256"/>
        </pc:sldMkLst>
        <pc:spChg chg="del">
          <ac:chgData name="KHRONIS Marie" userId="e2bf5d8d-4519-47a1-b093-81c517ea5e7d" providerId="ADAL" clId="{BCA2D46D-5941-4556-B199-F1031EE03EC2}" dt="2023-05-24T14:09:05.897" v="180" actId="700"/>
          <ac:spMkLst>
            <pc:docMk/>
            <pc:sldMk cId="619512279" sldId="256"/>
            <ac:spMk id="2" creationId="{25FCA8DA-2CD5-5288-1259-8831F0D611FF}"/>
          </ac:spMkLst>
        </pc:spChg>
        <pc:spChg chg="del">
          <ac:chgData name="KHRONIS Marie" userId="e2bf5d8d-4519-47a1-b093-81c517ea5e7d" providerId="ADAL" clId="{BCA2D46D-5941-4556-B199-F1031EE03EC2}" dt="2023-05-24T14:09:05.897" v="180" actId="700"/>
          <ac:spMkLst>
            <pc:docMk/>
            <pc:sldMk cId="619512279" sldId="256"/>
            <ac:spMk id="3" creationId="{3077B52B-058F-EBA2-2F84-866A748548A3}"/>
          </ac:spMkLst>
        </pc:spChg>
        <pc:spChg chg="mod ord">
          <ac:chgData name="KHRONIS Marie" userId="e2bf5d8d-4519-47a1-b093-81c517ea5e7d" providerId="ADAL" clId="{BCA2D46D-5941-4556-B199-F1031EE03EC2}" dt="2023-05-24T14:13:32.842" v="314" actId="700"/>
          <ac:spMkLst>
            <pc:docMk/>
            <pc:sldMk cId="619512279" sldId="256"/>
            <ac:spMk id="4" creationId="{016DD7A0-0520-461A-F26D-ECC92A866651}"/>
          </ac:spMkLst>
        </pc:spChg>
        <pc:spChg chg="mod ord">
          <ac:chgData name="KHRONIS Marie" userId="e2bf5d8d-4519-47a1-b093-81c517ea5e7d" providerId="ADAL" clId="{BCA2D46D-5941-4556-B199-F1031EE03EC2}" dt="2023-05-24T14:13:32.842" v="314" actId="700"/>
          <ac:spMkLst>
            <pc:docMk/>
            <pc:sldMk cId="619512279" sldId="256"/>
            <ac:spMk id="5" creationId="{E13BED94-4CF2-7006-2E4A-130B03C8B1D0}"/>
          </ac:spMkLst>
        </pc:spChg>
        <pc:spChg chg="del mod ord">
          <ac:chgData name="KHRONIS Marie" userId="e2bf5d8d-4519-47a1-b093-81c517ea5e7d" providerId="ADAL" clId="{BCA2D46D-5941-4556-B199-F1031EE03EC2}" dt="2023-05-24T14:13:32.842" v="314" actId="700"/>
          <ac:spMkLst>
            <pc:docMk/>
            <pc:sldMk cId="619512279" sldId="256"/>
            <ac:spMk id="6" creationId="{1E94B39D-1944-FD46-BE01-21C646930EFE}"/>
          </ac:spMkLst>
        </pc:spChg>
        <pc:spChg chg="add del mod ord">
          <ac:chgData name="KHRONIS Marie" userId="e2bf5d8d-4519-47a1-b093-81c517ea5e7d" providerId="ADAL" clId="{BCA2D46D-5941-4556-B199-F1031EE03EC2}" dt="2023-05-24T14:09:25.865" v="182" actId="700"/>
          <ac:spMkLst>
            <pc:docMk/>
            <pc:sldMk cId="619512279" sldId="256"/>
            <ac:spMk id="7" creationId="{2191E961-3BE5-5C8D-ECBD-63B8405DEA90}"/>
          </ac:spMkLst>
        </pc:spChg>
        <pc:spChg chg="add del mod ord">
          <ac:chgData name="KHRONIS Marie" userId="e2bf5d8d-4519-47a1-b093-81c517ea5e7d" providerId="ADAL" clId="{BCA2D46D-5941-4556-B199-F1031EE03EC2}" dt="2023-05-24T14:09:25.865" v="182" actId="700"/>
          <ac:spMkLst>
            <pc:docMk/>
            <pc:sldMk cId="619512279" sldId="256"/>
            <ac:spMk id="8" creationId="{30ECB40C-0B22-8048-CB58-B11AD1673839}"/>
          </ac:spMkLst>
        </pc:spChg>
        <pc:spChg chg="add del mod ord">
          <ac:chgData name="KHRONIS Marie" userId="e2bf5d8d-4519-47a1-b093-81c517ea5e7d" providerId="ADAL" clId="{BCA2D46D-5941-4556-B199-F1031EE03EC2}" dt="2023-05-24T14:09:25.865" v="182" actId="700"/>
          <ac:spMkLst>
            <pc:docMk/>
            <pc:sldMk cId="619512279" sldId="256"/>
            <ac:spMk id="9" creationId="{0BA99772-79E1-6E91-38DB-631B2AB311F3}"/>
          </ac:spMkLst>
        </pc:spChg>
        <pc:spChg chg="add del mod ord">
          <ac:chgData name="KHRONIS Marie" userId="e2bf5d8d-4519-47a1-b093-81c517ea5e7d" providerId="ADAL" clId="{BCA2D46D-5941-4556-B199-F1031EE03EC2}" dt="2023-05-24T14:09:25.865" v="182" actId="700"/>
          <ac:spMkLst>
            <pc:docMk/>
            <pc:sldMk cId="619512279" sldId="256"/>
            <ac:spMk id="10" creationId="{2FEF0F84-6A7D-BB43-649D-DD8D5E06ECF8}"/>
          </ac:spMkLst>
        </pc:spChg>
        <pc:spChg chg="add del mod ord">
          <ac:chgData name="KHRONIS Marie" userId="e2bf5d8d-4519-47a1-b093-81c517ea5e7d" providerId="ADAL" clId="{BCA2D46D-5941-4556-B199-F1031EE03EC2}" dt="2023-05-24T14:10:08.569" v="231" actId="700"/>
          <ac:spMkLst>
            <pc:docMk/>
            <pc:sldMk cId="619512279" sldId="256"/>
            <ac:spMk id="11" creationId="{25EC9D23-F3B5-3BA5-FADF-B2950DEE167A}"/>
          </ac:spMkLst>
        </pc:spChg>
        <pc:spChg chg="add del mod ord">
          <ac:chgData name="KHRONIS Marie" userId="e2bf5d8d-4519-47a1-b093-81c517ea5e7d" providerId="ADAL" clId="{BCA2D46D-5941-4556-B199-F1031EE03EC2}" dt="2023-05-24T14:10:08.569" v="231" actId="700"/>
          <ac:spMkLst>
            <pc:docMk/>
            <pc:sldMk cId="619512279" sldId="256"/>
            <ac:spMk id="12" creationId="{9B25C4D6-3D19-3223-AC78-AE102DFBFCE0}"/>
          </ac:spMkLst>
        </pc:spChg>
        <pc:spChg chg="add del mod ord">
          <ac:chgData name="KHRONIS Marie" userId="e2bf5d8d-4519-47a1-b093-81c517ea5e7d" providerId="ADAL" clId="{BCA2D46D-5941-4556-B199-F1031EE03EC2}" dt="2023-05-24T14:10:08.569" v="231" actId="700"/>
          <ac:spMkLst>
            <pc:docMk/>
            <pc:sldMk cId="619512279" sldId="256"/>
            <ac:spMk id="13" creationId="{5ACF444E-D59E-140C-D42E-7939A796865A}"/>
          </ac:spMkLst>
        </pc:spChg>
        <pc:spChg chg="add del mod ord">
          <ac:chgData name="KHRONIS Marie" userId="e2bf5d8d-4519-47a1-b093-81c517ea5e7d" providerId="ADAL" clId="{BCA2D46D-5941-4556-B199-F1031EE03EC2}" dt="2023-05-24T14:13:32.842" v="314" actId="700"/>
          <ac:spMkLst>
            <pc:docMk/>
            <pc:sldMk cId="619512279" sldId="256"/>
            <ac:spMk id="14" creationId="{4DAB029B-AAF7-DB7F-7924-17723DAA4FD2}"/>
          </ac:spMkLst>
        </pc:spChg>
        <pc:spChg chg="add del mod ord">
          <ac:chgData name="KHRONIS Marie" userId="e2bf5d8d-4519-47a1-b093-81c517ea5e7d" providerId="ADAL" clId="{BCA2D46D-5941-4556-B199-F1031EE03EC2}" dt="2023-05-24T14:13:32.842" v="314" actId="700"/>
          <ac:spMkLst>
            <pc:docMk/>
            <pc:sldMk cId="619512279" sldId="256"/>
            <ac:spMk id="15" creationId="{F301C114-EA8C-2FBD-3D5B-9F39988503CD}"/>
          </ac:spMkLst>
        </pc:spChg>
        <pc:spChg chg="add del mod ord">
          <ac:chgData name="KHRONIS Marie" userId="e2bf5d8d-4519-47a1-b093-81c517ea5e7d" providerId="ADAL" clId="{BCA2D46D-5941-4556-B199-F1031EE03EC2}" dt="2023-05-24T14:13:32.842" v="314" actId="700"/>
          <ac:spMkLst>
            <pc:docMk/>
            <pc:sldMk cId="619512279" sldId="256"/>
            <ac:spMk id="16" creationId="{BBFBD019-EF59-E4F6-19E0-8A6F0418CA80}"/>
          </ac:spMkLst>
        </pc:spChg>
        <pc:spChg chg="add mod ord">
          <ac:chgData name="KHRONIS Marie" userId="e2bf5d8d-4519-47a1-b093-81c517ea5e7d" providerId="ADAL" clId="{BCA2D46D-5941-4556-B199-F1031EE03EC2}" dt="2023-05-24T14:13:32.842" v="314" actId="700"/>
          <ac:spMkLst>
            <pc:docMk/>
            <pc:sldMk cId="619512279" sldId="256"/>
            <ac:spMk id="17" creationId="{2E70115A-3230-76CE-E95B-E0770740E9F2}"/>
          </ac:spMkLst>
        </pc:spChg>
        <pc:spChg chg="add mod ord">
          <ac:chgData name="KHRONIS Marie" userId="e2bf5d8d-4519-47a1-b093-81c517ea5e7d" providerId="ADAL" clId="{BCA2D46D-5941-4556-B199-F1031EE03EC2}" dt="2023-05-24T14:13:32.842" v="314" actId="700"/>
          <ac:spMkLst>
            <pc:docMk/>
            <pc:sldMk cId="619512279" sldId="256"/>
            <ac:spMk id="18" creationId="{4F3750C9-5315-4E82-93B4-1244C54BE88D}"/>
          </ac:spMkLst>
        </pc:spChg>
        <pc:spChg chg="add mod ord">
          <ac:chgData name="KHRONIS Marie" userId="e2bf5d8d-4519-47a1-b093-81c517ea5e7d" providerId="ADAL" clId="{BCA2D46D-5941-4556-B199-F1031EE03EC2}" dt="2023-05-24T14:13:32.842" v="314" actId="700"/>
          <ac:spMkLst>
            <pc:docMk/>
            <pc:sldMk cId="619512279" sldId="256"/>
            <ac:spMk id="19" creationId="{81F4208C-AD0D-311B-ADEE-FE91CC73BF8D}"/>
          </ac:spMkLst>
        </pc:spChg>
        <pc:spChg chg="add mod ord">
          <ac:chgData name="KHRONIS Marie" userId="e2bf5d8d-4519-47a1-b093-81c517ea5e7d" providerId="ADAL" clId="{BCA2D46D-5941-4556-B199-F1031EE03EC2}" dt="2023-05-24T14:13:32.842" v="314" actId="700"/>
          <ac:spMkLst>
            <pc:docMk/>
            <pc:sldMk cId="619512279" sldId="256"/>
            <ac:spMk id="20" creationId="{63CE4683-346A-3F1D-E3DE-86876BB6E751}"/>
          </ac:spMkLst>
        </pc:spChg>
      </pc:sldChg>
      <pc:sldMasterChg chg="modSldLayout">
        <pc:chgData name="KHRONIS Marie" userId="e2bf5d8d-4519-47a1-b093-81c517ea5e7d" providerId="ADAL" clId="{BCA2D46D-5941-4556-B199-F1031EE03EC2}" dt="2023-05-24T14:13:22.947" v="313" actId="14100"/>
        <pc:sldMasterMkLst>
          <pc:docMk/>
          <pc:sldMasterMk cId="2386373103" sldId="2147483648"/>
        </pc:sldMasterMkLst>
        <pc:sldLayoutChg chg="addSp delSp modSp mod">
          <pc:chgData name="KHRONIS Marie" userId="e2bf5d8d-4519-47a1-b093-81c517ea5e7d" providerId="ADAL" clId="{BCA2D46D-5941-4556-B199-F1031EE03EC2}" dt="2023-05-24T14:13:22.947" v="313" actId="14100"/>
          <pc:sldLayoutMkLst>
            <pc:docMk/>
            <pc:sldMasterMk cId="2386373103" sldId="2147483648"/>
            <pc:sldLayoutMk cId="1211411962" sldId="2147483649"/>
          </pc:sldLayoutMkLst>
          <pc:spChg chg="mod">
            <ac:chgData name="KHRONIS Marie" userId="e2bf5d8d-4519-47a1-b093-81c517ea5e7d" providerId="ADAL" clId="{BCA2D46D-5941-4556-B199-F1031EE03EC2}" dt="2023-05-24T14:08:34.523" v="176" actId="1076"/>
            <ac:spMkLst>
              <pc:docMk/>
              <pc:sldMasterMk cId="2386373103" sldId="2147483648"/>
              <pc:sldLayoutMk cId="1211411962" sldId="2147483649"/>
              <ac:spMk id="3" creationId="{FF5941EA-A6DE-21F0-15BE-0DD5B5998EA6}"/>
            </ac:spMkLst>
          </pc:spChg>
          <pc:spChg chg="mod">
            <ac:chgData name="KHRONIS Marie" userId="e2bf5d8d-4519-47a1-b093-81c517ea5e7d" providerId="ADAL" clId="{BCA2D46D-5941-4556-B199-F1031EE03EC2}" dt="2023-05-24T14:13:17.679" v="312" actId="14100"/>
            <ac:spMkLst>
              <pc:docMk/>
              <pc:sldMasterMk cId="2386373103" sldId="2147483648"/>
              <pc:sldLayoutMk cId="1211411962" sldId="2147483649"/>
              <ac:spMk id="4" creationId="{01DCF6F4-4823-1D6E-D310-852D06EFCDE8}"/>
            </ac:spMkLst>
          </pc:spChg>
          <pc:spChg chg="del mod">
            <ac:chgData name="KHRONIS Marie" userId="e2bf5d8d-4519-47a1-b093-81c517ea5e7d" providerId="ADAL" clId="{BCA2D46D-5941-4556-B199-F1031EE03EC2}" dt="2023-05-24T14:12:21.356" v="297" actId="21"/>
            <ac:spMkLst>
              <pc:docMk/>
              <pc:sldMasterMk cId="2386373103" sldId="2147483648"/>
              <pc:sldLayoutMk cId="1211411962" sldId="2147483649"/>
              <ac:spMk id="5" creationId="{CBBBB31A-9AA4-8A39-5F60-88160075B96C}"/>
            </ac:spMkLst>
          </pc:spChg>
          <pc:spChg chg="mod">
            <ac:chgData name="KHRONIS Marie" userId="e2bf5d8d-4519-47a1-b093-81c517ea5e7d" providerId="ADAL" clId="{BCA2D46D-5941-4556-B199-F1031EE03EC2}" dt="2023-05-24T14:13:22.947" v="313" actId="14100"/>
            <ac:spMkLst>
              <pc:docMk/>
              <pc:sldMasterMk cId="2386373103" sldId="2147483648"/>
              <pc:sldLayoutMk cId="1211411962" sldId="2147483649"/>
              <ac:spMk id="6" creationId="{F5A27F27-B046-3FAF-2BC4-160F741FB174}"/>
            </ac:spMkLst>
          </pc:spChg>
          <pc:spChg chg="del">
            <ac:chgData name="KHRONIS Marie" userId="e2bf5d8d-4519-47a1-b093-81c517ea5e7d" providerId="ADAL" clId="{BCA2D46D-5941-4556-B199-F1031EE03EC2}" dt="2023-05-24T14:01:25.521" v="23" actId="21"/>
            <ac:spMkLst>
              <pc:docMk/>
              <pc:sldMasterMk cId="2386373103" sldId="2147483648"/>
              <pc:sldLayoutMk cId="1211411962" sldId="2147483649"/>
              <ac:spMk id="11" creationId="{49B24094-72DD-131A-5BE9-CAC5143D81F8}"/>
            </ac:spMkLst>
          </pc:spChg>
          <pc:spChg chg="add del mod">
            <ac:chgData name="KHRONIS Marie" userId="e2bf5d8d-4519-47a1-b093-81c517ea5e7d" providerId="ADAL" clId="{BCA2D46D-5941-4556-B199-F1031EE03EC2}" dt="2023-05-24T14:06:19.963" v="160" actId="21"/>
            <ac:spMkLst>
              <pc:docMk/>
              <pc:sldMasterMk cId="2386373103" sldId="2147483648"/>
              <pc:sldLayoutMk cId="1211411962" sldId="2147483649"/>
              <ac:spMk id="12" creationId="{F24DEF67-1A76-2685-380F-F1B88ADEAF00}"/>
            </ac:spMkLst>
          </pc:spChg>
          <pc:spChg chg="add del">
            <ac:chgData name="KHRONIS Marie" userId="e2bf5d8d-4519-47a1-b093-81c517ea5e7d" providerId="ADAL" clId="{BCA2D46D-5941-4556-B199-F1031EE03EC2}" dt="2023-05-24T14:04:58.674" v="77" actId="11529"/>
            <ac:spMkLst>
              <pc:docMk/>
              <pc:sldMasterMk cId="2386373103" sldId="2147483648"/>
              <pc:sldLayoutMk cId="1211411962" sldId="2147483649"/>
              <ac:spMk id="13" creationId="{13CEF1B9-880E-0C1E-BB66-725F8BA4011F}"/>
            </ac:spMkLst>
          </pc:spChg>
          <pc:spChg chg="add del mod">
            <ac:chgData name="KHRONIS Marie" userId="e2bf5d8d-4519-47a1-b093-81c517ea5e7d" providerId="ADAL" clId="{BCA2D46D-5941-4556-B199-F1031EE03EC2}" dt="2023-05-24T14:05:03.702" v="78" actId="21"/>
            <ac:spMkLst>
              <pc:docMk/>
              <pc:sldMasterMk cId="2386373103" sldId="2147483648"/>
              <pc:sldLayoutMk cId="1211411962" sldId="2147483649"/>
              <ac:spMk id="14" creationId="{9745ED13-2B38-7AB4-5C60-B2BB8BD06EFC}"/>
            </ac:spMkLst>
          </pc:spChg>
          <pc:spChg chg="add del">
            <ac:chgData name="KHRONIS Marie" userId="e2bf5d8d-4519-47a1-b093-81c517ea5e7d" providerId="ADAL" clId="{BCA2D46D-5941-4556-B199-F1031EE03EC2}" dt="2023-05-24T14:05:22.755" v="79" actId="11529"/>
            <ac:spMkLst>
              <pc:docMk/>
              <pc:sldMasterMk cId="2386373103" sldId="2147483648"/>
              <pc:sldLayoutMk cId="1211411962" sldId="2147483649"/>
              <ac:spMk id="15" creationId="{67A02934-8F2D-0A72-C84E-2C12E26E6CC4}"/>
            </ac:spMkLst>
          </pc:spChg>
          <pc:spChg chg="add mod">
            <ac:chgData name="KHRONIS Marie" userId="e2bf5d8d-4519-47a1-b093-81c517ea5e7d" providerId="ADAL" clId="{BCA2D46D-5941-4556-B199-F1031EE03EC2}" dt="2023-05-24T14:09:48.625" v="202" actId="20577"/>
            <ac:spMkLst>
              <pc:docMk/>
              <pc:sldMasterMk cId="2386373103" sldId="2147483648"/>
              <pc:sldLayoutMk cId="1211411962" sldId="2147483649"/>
              <ac:spMk id="16" creationId="{E9D3DE15-0505-AEFC-79D7-99DC5DBB27E5}"/>
            </ac:spMkLst>
          </pc:spChg>
          <pc:spChg chg="add del">
            <ac:chgData name="KHRONIS Marie" userId="e2bf5d8d-4519-47a1-b093-81c517ea5e7d" providerId="ADAL" clId="{BCA2D46D-5941-4556-B199-F1031EE03EC2}" dt="2023-05-24T14:08:50.426" v="179" actId="11529"/>
            <ac:spMkLst>
              <pc:docMk/>
              <pc:sldMasterMk cId="2386373103" sldId="2147483648"/>
              <pc:sldLayoutMk cId="1211411962" sldId="2147483649"/>
              <ac:spMk id="17" creationId="{341AD146-AA0E-345D-B382-080A780DB258}"/>
            </ac:spMkLst>
          </pc:spChg>
          <pc:spChg chg="add del mod">
            <ac:chgData name="KHRONIS Marie" userId="e2bf5d8d-4519-47a1-b093-81c517ea5e7d" providerId="ADAL" clId="{BCA2D46D-5941-4556-B199-F1031EE03EC2}" dt="2023-05-24T14:09:19.256" v="181" actId="21"/>
            <ac:spMkLst>
              <pc:docMk/>
              <pc:sldMasterMk cId="2386373103" sldId="2147483648"/>
              <pc:sldLayoutMk cId="1211411962" sldId="2147483649"/>
              <ac:spMk id="18" creationId="{D3D8F7A2-282B-BE8D-9155-D08D0EABD8F7}"/>
            </ac:spMkLst>
          </pc:spChg>
          <pc:spChg chg="add del mod">
            <ac:chgData name="KHRONIS Marie" userId="e2bf5d8d-4519-47a1-b093-81c517ea5e7d" providerId="ADAL" clId="{BCA2D46D-5941-4556-B199-F1031EE03EC2}" dt="2023-05-24T14:11:42.346" v="241" actId="21"/>
            <ac:spMkLst>
              <pc:docMk/>
              <pc:sldMasterMk cId="2386373103" sldId="2147483648"/>
              <pc:sldLayoutMk cId="1211411962" sldId="2147483649"/>
              <ac:spMk id="19" creationId="{84E95814-AAD4-83A0-9C59-DCA5DEBFD5C8}"/>
            </ac:spMkLst>
          </pc:spChg>
          <pc:spChg chg="add mod">
            <ac:chgData name="KHRONIS Marie" userId="e2bf5d8d-4519-47a1-b093-81c517ea5e7d" providerId="ADAL" clId="{BCA2D46D-5941-4556-B199-F1031EE03EC2}" dt="2023-05-24T14:12:56.418" v="307" actId="1076"/>
            <ac:spMkLst>
              <pc:docMk/>
              <pc:sldMasterMk cId="2386373103" sldId="2147483648"/>
              <pc:sldLayoutMk cId="1211411962" sldId="2147483649"/>
              <ac:spMk id="20" creationId="{3E098F73-E3F8-1DF1-5549-4BC81A815690}"/>
            </ac:spMkLst>
          </pc:spChg>
        </pc:sldLayoutChg>
      </pc:sldMasterChg>
    </pc:docChg>
  </pc:docChgLst>
  <pc:docChgLst>
    <pc:chgData name="COLAU Gil" userId="S::gil.colau@spw.wallonie.be::7ecd6b68-1e56-4549-9531-7414a1a8125c" providerId="AD" clId="Web-{CE962000-D31C-4605-B948-D109C80E5BB1}"/>
    <pc:docChg chg="addSld delSld">
      <pc:chgData name="COLAU Gil" userId="S::gil.colau@spw.wallonie.be::7ecd6b68-1e56-4549-9531-7414a1a8125c" providerId="AD" clId="Web-{CE962000-D31C-4605-B948-D109C80E5BB1}" dt="2023-05-24T14:14:52.372" v="1"/>
      <pc:docMkLst>
        <pc:docMk/>
      </pc:docMkLst>
      <pc:sldChg chg="new del">
        <pc:chgData name="COLAU Gil" userId="S::gil.colau@spw.wallonie.be::7ecd6b68-1e56-4549-9531-7414a1a8125c" providerId="AD" clId="Web-{CE962000-D31C-4605-B948-D109C80E5BB1}" dt="2023-05-24T14:14:52.372" v="1"/>
        <pc:sldMkLst>
          <pc:docMk/>
          <pc:sldMk cId="2598230826" sldId="258"/>
        </pc:sldMkLst>
      </pc:sldChg>
    </pc:docChg>
  </pc:docChgLst>
  <pc:docChgLst>
    <pc:chgData name="LAMBRECHTS Thomas" userId="S::thomas.lambrechts@spw.wallonie.be::87c97d04-3e4a-46b3-9b65-1d93c153a8f4" providerId="AD" clId="Web-{BF280487-E326-4326-B73D-C181094AB403}"/>
    <pc:docChg chg="addSld delSld modSld">
      <pc:chgData name="LAMBRECHTS Thomas" userId="S::thomas.lambrechts@spw.wallonie.be::87c97d04-3e4a-46b3-9b65-1d93c153a8f4" providerId="AD" clId="Web-{BF280487-E326-4326-B73D-C181094AB403}" dt="2023-06-05T15:00:47.883" v="629"/>
      <pc:docMkLst>
        <pc:docMk/>
      </pc:docMkLst>
      <pc:sldChg chg="modNotes">
        <pc:chgData name="LAMBRECHTS Thomas" userId="S::thomas.lambrechts@spw.wallonie.be::87c97d04-3e4a-46b3-9b65-1d93c153a8f4" providerId="AD" clId="Web-{BF280487-E326-4326-B73D-C181094AB403}" dt="2023-06-05T14:26:12.887" v="0"/>
        <pc:sldMkLst>
          <pc:docMk/>
          <pc:sldMk cId="3711303634" sldId="258"/>
        </pc:sldMkLst>
      </pc:sldChg>
      <pc:sldChg chg="modSp">
        <pc:chgData name="LAMBRECHTS Thomas" userId="S::thomas.lambrechts@spw.wallonie.be::87c97d04-3e4a-46b3-9b65-1d93c153a8f4" providerId="AD" clId="Web-{BF280487-E326-4326-B73D-C181094AB403}" dt="2023-06-05T14:37:58.053" v="68" actId="20577"/>
        <pc:sldMkLst>
          <pc:docMk/>
          <pc:sldMk cId="1005543863" sldId="266"/>
        </pc:sldMkLst>
        <pc:spChg chg="mod">
          <ac:chgData name="LAMBRECHTS Thomas" userId="S::thomas.lambrechts@spw.wallonie.be::87c97d04-3e4a-46b3-9b65-1d93c153a8f4" providerId="AD" clId="Web-{BF280487-E326-4326-B73D-C181094AB403}" dt="2023-06-05T14:37:58.053" v="68" actId="20577"/>
          <ac:spMkLst>
            <pc:docMk/>
            <pc:sldMk cId="1005543863" sldId="266"/>
            <ac:spMk id="3" creationId="{D1D5BA0A-62B7-6852-3E93-2FF56E23CC9D}"/>
          </ac:spMkLst>
        </pc:spChg>
      </pc:sldChg>
      <pc:sldChg chg="addSp modSp">
        <pc:chgData name="LAMBRECHTS Thomas" userId="S::thomas.lambrechts@spw.wallonie.be::87c97d04-3e4a-46b3-9b65-1d93c153a8f4" providerId="AD" clId="Web-{BF280487-E326-4326-B73D-C181094AB403}" dt="2023-06-05T14:32:05.713" v="23" actId="1076"/>
        <pc:sldMkLst>
          <pc:docMk/>
          <pc:sldMk cId="2380883592" sldId="267"/>
        </pc:sldMkLst>
        <pc:picChg chg="add mod ord">
          <ac:chgData name="LAMBRECHTS Thomas" userId="S::thomas.lambrechts@spw.wallonie.be::87c97d04-3e4a-46b3-9b65-1d93c153a8f4" providerId="AD" clId="Web-{BF280487-E326-4326-B73D-C181094AB403}" dt="2023-06-05T14:32:05.713" v="23" actId="1076"/>
          <ac:picMkLst>
            <pc:docMk/>
            <pc:sldMk cId="2380883592" sldId="267"/>
            <ac:picMk id="2" creationId="{73810437-A462-96AC-1078-4BEACC3780AD}"/>
          </ac:picMkLst>
        </pc:picChg>
        <pc:picChg chg="add mod">
          <ac:chgData name="LAMBRECHTS Thomas" userId="S::thomas.lambrechts@spw.wallonie.be::87c97d04-3e4a-46b3-9b65-1d93c153a8f4" providerId="AD" clId="Web-{BF280487-E326-4326-B73D-C181094AB403}" dt="2023-06-05T14:31:42.446" v="17" actId="14100"/>
          <ac:picMkLst>
            <pc:docMk/>
            <pc:sldMk cId="2380883592" sldId="267"/>
            <ac:picMk id="5" creationId="{F2E30DB7-2A77-86F4-E283-D212C90B062B}"/>
          </ac:picMkLst>
        </pc:picChg>
      </pc:sldChg>
      <pc:sldChg chg="addSp modSp modNotes">
        <pc:chgData name="LAMBRECHTS Thomas" userId="S::thomas.lambrechts@spw.wallonie.be::87c97d04-3e4a-46b3-9b65-1d93c153a8f4" providerId="AD" clId="Web-{BF280487-E326-4326-B73D-C181094AB403}" dt="2023-06-05T14:42:32.188" v="123"/>
        <pc:sldMkLst>
          <pc:docMk/>
          <pc:sldMk cId="597390345" sldId="269"/>
        </pc:sldMkLst>
        <pc:spChg chg="mod">
          <ac:chgData name="LAMBRECHTS Thomas" userId="S::thomas.lambrechts@spw.wallonie.be::87c97d04-3e4a-46b3-9b65-1d93c153a8f4" providerId="AD" clId="Web-{BF280487-E326-4326-B73D-C181094AB403}" dt="2023-06-05T14:41:49.233" v="81" actId="20577"/>
          <ac:spMkLst>
            <pc:docMk/>
            <pc:sldMk cId="597390345" sldId="269"/>
            <ac:spMk id="3" creationId="{D007FDB4-DAB5-1946-B16B-6097E3243E91}"/>
          </ac:spMkLst>
        </pc:spChg>
        <pc:picChg chg="add mod">
          <ac:chgData name="LAMBRECHTS Thomas" userId="S::thomas.lambrechts@spw.wallonie.be::87c97d04-3e4a-46b3-9b65-1d93c153a8f4" providerId="AD" clId="Web-{BF280487-E326-4326-B73D-C181094AB403}" dt="2023-06-05T14:40:59.888" v="75" actId="14100"/>
          <ac:picMkLst>
            <pc:docMk/>
            <pc:sldMk cId="597390345" sldId="269"/>
            <ac:picMk id="2" creationId="{F1F47E15-D799-0D27-6963-5CB9ED5FAE70}"/>
          </ac:picMkLst>
        </pc:picChg>
      </pc:sldChg>
      <pc:sldChg chg="addSp delSp modSp modNotes">
        <pc:chgData name="LAMBRECHTS Thomas" userId="S::thomas.lambrechts@spw.wallonie.be::87c97d04-3e4a-46b3-9b65-1d93c153a8f4" providerId="AD" clId="Web-{BF280487-E326-4326-B73D-C181094AB403}" dt="2023-06-05T14:45:13.444" v="156" actId="20577"/>
        <pc:sldMkLst>
          <pc:docMk/>
          <pc:sldMk cId="1659177819" sldId="271"/>
        </pc:sldMkLst>
        <pc:spChg chg="mod">
          <ac:chgData name="LAMBRECHTS Thomas" userId="S::thomas.lambrechts@spw.wallonie.be::87c97d04-3e4a-46b3-9b65-1d93c153a8f4" providerId="AD" clId="Web-{BF280487-E326-4326-B73D-C181094AB403}" dt="2023-06-05T14:42:56.361" v="126" actId="14100"/>
          <ac:spMkLst>
            <pc:docMk/>
            <pc:sldMk cId="1659177819" sldId="271"/>
            <ac:spMk id="3" creationId="{D007FDB4-DAB5-1946-B16B-6097E3243E91}"/>
          </ac:spMkLst>
        </pc:spChg>
        <pc:spChg chg="mod">
          <ac:chgData name="LAMBRECHTS Thomas" userId="S::thomas.lambrechts@spw.wallonie.be::87c97d04-3e4a-46b3-9b65-1d93c153a8f4" providerId="AD" clId="Web-{BF280487-E326-4326-B73D-C181094AB403}" dt="2023-06-05T14:45:13.444" v="156" actId="20577"/>
          <ac:spMkLst>
            <pc:docMk/>
            <pc:sldMk cId="1659177819" sldId="271"/>
            <ac:spMk id="5" creationId="{04531800-10EA-2AE1-E0E2-7B4CE5F05C92}"/>
          </ac:spMkLst>
        </pc:spChg>
        <pc:spChg chg="add del mod">
          <ac:chgData name="LAMBRECHTS Thomas" userId="S::thomas.lambrechts@spw.wallonie.be::87c97d04-3e4a-46b3-9b65-1d93c153a8f4" providerId="AD" clId="Web-{BF280487-E326-4326-B73D-C181094AB403}" dt="2023-06-05T14:44:33.895" v="142"/>
          <ac:spMkLst>
            <pc:docMk/>
            <pc:sldMk cId="1659177819" sldId="271"/>
            <ac:spMk id="7" creationId="{027FCFD2-2B01-8E33-F6BE-874DEFF8EE3A}"/>
          </ac:spMkLst>
        </pc:spChg>
        <pc:picChg chg="mod">
          <ac:chgData name="LAMBRECHTS Thomas" userId="S::thomas.lambrechts@spw.wallonie.be::87c97d04-3e4a-46b3-9b65-1d93c153a8f4" providerId="AD" clId="Web-{BF280487-E326-4326-B73D-C181094AB403}" dt="2023-06-05T14:43:22.659" v="131" actId="14100"/>
          <ac:picMkLst>
            <pc:docMk/>
            <pc:sldMk cId="1659177819" sldId="271"/>
            <ac:picMk id="2" creationId="{1B178CA6-5D1D-70CA-035F-A8C2250D69D0}"/>
          </ac:picMkLst>
        </pc:picChg>
      </pc:sldChg>
      <pc:sldChg chg="modSp del modNotes">
        <pc:chgData name="LAMBRECHTS Thomas" userId="S::thomas.lambrechts@spw.wallonie.be::87c97d04-3e4a-46b3-9b65-1d93c153a8f4" providerId="AD" clId="Web-{BF280487-E326-4326-B73D-C181094AB403}" dt="2023-06-05T15:00:47.883" v="629"/>
        <pc:sldMkLst>
          <pc:docMk/>
          <pc:sldMk cId="1296018154" sldId="272"/>
        </pc:sldMkLst>
        <pc:spChg chg="mod">
          <ac:chgData name="LAMBRECHTS Thomas" userId="S::thomas.lambrechts@spw.wallonie.be::87c97d04-3e4a-46b3-9b65-1d93c153a8f4" providerId="AD" clId="Web-{BF280487-E326-4326-B73D-C181094AB403}" dt="2023-06-05T14:45:45.898" v="158" actId="20577"/>
          <ac:spMkLst>
            <pc:docMk/>
            <pc:sldMk cId="1296018154" sldId="272"/>
            <ac:spMk id="2" creationId="{641CEB1E-E5AF-1A70-9653-EEEC67D48934}"/>
          </ac:spMkLst>
        </pc:spChg>
        <pc:spChg chg="mod">
          <ac:chgData name="LAMBRECHTS Thomas" userId="S::thomas.lambrechts@spw.wallonie.be::87c97d04-3e4a-46b3-9b65-1d93c153a8f4" providerId="AD" clId="Web-{BF280487-E326-4326-B73D-C181094AB403}" dt="2023-06-05T14:59:25.037" v="601" actId="14100"/>
          <ac:spMkLst>
            <pc:docMk/>
            <pc:sldMk cId="1296018154" sldId="272"/>
            <ac:spMk id="3" creationId="{6ECB7D26-0851-2506-05BA-118FA019FAEA}"/>
          </ac:spMkLst>
        </pc:spChg>
      </pc:sldChg>
      <pc:sldChg chg="modSp">
        <pc:chgData name="LAMBRECHTS Thomas" userId="S::thomas.lambrechts@spw.wallonie.be::87c97d04-3e4a-46b3-9b65-1d93c153a8f4" providerId="AD" clId="Web-{BF280487-E326-4326-B73D-C181094AB403}" dt="2023-06-05T14:27:06.671" v="5" actId="14100"/>
        <pc:sldMkLst>
          <pc:docMk/>
          <pc:sldMk cId="3634338461" sldId="273"/>
        </pc:sldMkLst>
        <pc:spChg chg="mod">
          <ac:chgData name="LAMBRECHTS Thomas" userId="S::thomas.lambrechts@spw.wallonie.be::87c97d04-3e4a-46b3-9b65-1d93c153a8f4" providerId="AD" clId="Web-{BF280487-E326-4326-B73D-C181094AB403}" dt="2023-06-05T14:26:50.326" v="1"/>
          <ac:spMkLst>
            <pc:docMk/>
            <pc:sldMk cId="3634338461" sldId="273"/>
            <ac:spMk id="2" creationId="{BCB9D774-AF72-355F-B44F-530CEDAE97A4}"/>
          </ac:spMkLst>
        </pc:spChg>
        <pc:picChg chg="mod">
          <ac:chgData name="LAMBRECHTS Thomas" userId="S::thomas.lambrechts@spw.wallonie.be::87c97d04-3e4a-46b3-9b65-1d93c153a8f4" providerId="AD" clId="Web-{BF280487-E326-4326-B73D-C181094AB403}" dt="2023-06-05T14:27:04.452" v="4" actId="1076"/>
          <ac:picMkLst>
            <pc:docMk/>
            <pc:sldMk cId="3634338461" sldId="273"/>
            <ac:picMk id="5" creationId="{5100E4CC-8B68-7C0D-1C38-4339725EC79D}"/>
          </ac:picMkLst>
        </pc:picChg>
        <pc:picChg chg="mod">
          <ac:chgData name="LAMBRECHTS Thomas" userId="S::thomas.lambrechts@spw.wallonie.be::87c97d04-3e4a-46b3-9b65-1d93c153a8f4" providerId="AD" clId="Web-{BF280487-E326-4326-B73D-C181094AB403}" dt="2023-06-05T14:27:06.671" v="5" actId="14100"/>
          <ac:picMkLst>
            <pc:docMk/>
            <pc:sldMk cId="3634338461" sldId="273"/>
            <ac:picMk id="6" creationId="{8E44DEA6-52E4-98B8-C399-C3E071E63F2D}"/>
          </ac:picMkLst>
        </pc:picChg>
      </pc:sldChg>
      <pc:sldChg chg="modSp modNotes">
        <pc:chgData name="LAMBRECHTS Thomas" userId="S::thomas.lambrechts@spw.wallonie.be::87c97d04-3e4a-46b3-9b65-1d93c153a8f4" providerId="AD" clId="Web-{BF280487-E326-4326-B73D-C181094AB403}" dt="2023-06-05T14:48:51.577" v="179" actId="20577"/>
        <pc:sldMkLst>
          <pc:docMk/>
          <pc:sldMk cId="2862876797" sldId="274"/>
        </pc:sldMkLst>
        <pc:spChg chg="mod">
          <ac:chgData name="LAMBRECHTS Thomas" userId="S::thomas.lambrechts@spw.wallonie.be::87c97d04-3e4a-46b3-9b65-1d93c153a8f4" providerId="AD" clId="Web-{BF280487-E326-4326-B73D-C181094AB403}" dt="2023-06-05T14:48:19.169" v="170" actId="20577"/>
          <ac:spMkLst>
            <pc:docMk/>
            <pc:sldMk cId="2862876797" sldId="274"/>
            <ac:spMk id="2" creationId="{641CEB1E-E5AF-1A70-9653-EEEC67D48934}"/>
          </ac:spMkLst>
        </pc:spChg>
        <pc:spChg chg="mod">
          <ac:chgData name="LAMBRECHTS Thomas" userId="S::thomas.lambrechts@spw.wallonie.be::87c97d04-3e4a-46b3-9b65-1d93c153a8f4" providerId="AD" clId="Web-{BF280487-E326-4326-B73D-C181094AB403}" dt="2023-06-05T14:48:51.577" v="179" actId="20577"/>
          <ac:spMkLst>
            <pc:docMk/>
            <pc:sldMk cId="2862876797" sldId="274"/>
            <ac:spMk id="3" creationId="{6ECB7D26-0851-2506-05BA-118FA019FAEA}"/>
          </ac:spMkLst>
        </pc:spChg>
      </pc:sldChg>
      <pc:sldChg chg="modSp new del">
        <pc:chgData name="LAMBRECHTS Thomas" userId="S::thomas.lambrechts@spw.wallonie.be::87c97d04-3e4a-46b3-9b65-1d93c153a8f4" providerId="AD" clId="Web-{BF280487-E326-4326-B73D-C181094AB403}" dt="2023-06-05T14:44:45.943" v="146"/>
        <pc:sldMkLst>
          <pc:docMk/>
          <pc:sldMk cId="2844296095" sldId="277"/>
        </pc:sldMkLst>
        <pc:spChg chg="mod">
          <ac:chgData name="LAMBRECHTS Thomas" userId="S::thomas.lambrechts@spw.wallonie.be::87c97d04-3e4a-46b3-9b65-1d93c153a8f4" providerId="AD" clId="Web-{BF280487-E326-4326-B73D-C181094AB403}" dt="2023-06-05T14:44:04.098" v="139" actId="20577"/>
          <ac:spMkLst>
            <pc:docMk/>
            <pc:sldMk cId="2844296095" sldId="277"/>
            <ac:spMk id="3" creationId="{C0BDC216-76DE-83C4-16E9-3C6B278F30E6}"/>
          </ac:spMkLst>
        </pc:spChg>
      </pc:sldChg>
      <pc:sldChg chg="addSp delSp modSp add replId">
        <pc:chgData name="LAMBRECHTS Thomas" userId="S::thomas.lambrechts@spw.wallonie.be::87c97d04-3e4a-46b3-9b65-1d93c153a8f4" providerId="AD" clId="Web-{BF280487-E326-4326-B73D-C181094AB403}" dt="2023-06-05T15:00:36.180" v="628" actId="1076"/>
        <pc:sldMkLst>
          <pc:docMk/>
          <pc:sldMk cId="2883532098" sldId="277"/>
        </pc:sldMkLst>
        <pc:spChg chg="mod">
          <ac:chgData name="LAMBRECHTS Thomas" userId="S::thomas.lambrechts@spw.wallonie.be::87c97d04-3e4a-46b3-9b65-1d93c153a8f4" providerId="AD" clId="Web-{BF280487-E326-4326-B73D-C181094AB403}" dt="2023-06-05T14:52:28.569" v="340" actId="20577"/>
          <ac:spMkLst>
            <pc:docMk/>
            <pc:sldMk cId="2883532098" sldId="277"/>
            <ac:spMk id="2" creationId="{641CEB1E-E5AF-1A70-9653-EEEC67D48934}"/>
          </ac:spMkLst>
        </pc:spChg>
        <pc:spChg chg="del">
          <ac:chgData name="LAMBRECHTS Thomas" userId="S::thomas.lambrechts@spw.wallonie.be::87c97d04-3e4a-46b3-9b65-1d93c153a8f4" providerId="AD" clId="Web-{BF280487-E326-4326-B73D-C181094AB403}" dt="2023-06-05T14:49:22.546" v="181"/>
          <ac:spMkLst>
            <pc:docMk/>
            <pc:sldMk cId="2883532098" sldId="277"/>
            <ac:spMk id="3" creationId="{6ECB7D26-0851-2506-05BA-118FA019FAEA}"/>
          </ac:spMkLst>
        </pc:spChg>
        <pc:spChg chg="add del mod">
          <ac:chgData name="LAMBRECHTS Thomas" userId="S::thomas.lambrechts@spw.wallonie.be::87c97d04-3e4a-46b3-9b65-1d93c153a8f4" providerId="AD" clId="Web-{BF280487-E326-4326-B73D-C181094AB403}" dt="2023-06-05T14:49:36.766" v="182"/>
          <ac:spMkLst>
            <pc:docMk/>
            <pc:sldMk cId="2883532098" sldId="277"/>
            <ac:spMk id="6" creationId="{4F5FDA6C-55A7-6F81-6259-C08080D671E2}"/>
          </ac:spMkLst>
        </pc:spChg>
        <pc:spChg chg="add mod">
          <ac:chgData name="LAMBRECHTS Thomas" userId="S::thomas.lambrechts@spw.wallonie.be::87c97d04-3e4a-46b3-9b65-1d93c153a8f4" providerId="AD" clId="Web-{BF280487-E326-4326-B73D-C181094AB403}" dt="2023-06-05T14:59:31.162" v="603"/>
          <ac:spMkLst>
            <pc:docMk/>
            <pc:sldMk cId="2883532098" sldId="277"/>
            <ac:spMk id="8" creationId="{FDD60355-F794-16D8-E3F1-73A61F73573A}"/>
          </ac:spMkLst>
        </pc:spChg>
        <pc:spChg chg="add del mod">
          <ac:chgData name="LAMBRECHTS Thomas" userId="S::thomas.lambrechts@spw.wallonie.be::87c97d04-3e4a-46b3-9b65-1d93c153a8f4" providerId="AD" clId="Web-{BF280487-E326-4326-B73D-C181094AB403}" dt="2023-06-05T14:59:35.209" v="606"/>
          <ac:spMkLst>
            <pc:docMk/>
            <pc:sldMk cId="2883532098" sldId="277"/>
            <ac:spMk id="9" creationId="{4BD1ACEB-91FA-0A59-E59A-2B98FB417624}"/>
          </ac:spMkLst>
        </pc:spChg>
        <pc:spChg chg="add mod">
          <ac:chgData name="LAMBRECHTS Thomas" userId="S::thomas.lambrechts@spw.wallonie.be::87c97d04-3e4a-46b3-9b65-1d93c153a8f4" providerId="AD" clId="Web-{BF280487-E326-4326-B73D-C181094AB403}" dt="2023-06-05T15:00:36.180" v="628" actId="1076"/>
          <ac:spMkLst>
            <pc:docMk/>
            <pc:sldMk cId="2883532098" sldId="277"/>
            <ac:spMk id="11" creationId="{9F33A07C-5C3B-FEEB-018A-2C2EEBF68AAF}"/>
          </ac:spMkLst>
        </pc:spChg>
        <pc:graphicFrameChg chg="add mod ord modGraphic">
          <ac:chgData name="LAMBRECHTS Thomas" userId="S::thomas.lambrechts@spw.wallonie.be::87c97d04-3e4a-46b3-9b65-1d93c153a8f4" providerId="AD" clId="Web-{BF280487-E326-4326-B73D-C181094AB403}" dt="2023-06-05T14:58:54.489" v="594"/>
          <ac:graphicFrameMkLst>
            <pc:docMk/>
            <pc:sldMk cId="2883532098" sldId="277"/>
            <ac:graphicFrameMk id="7" creationId="{C7A65BA7-3854-AD97-F538-64F58D1BB892}"/>
          </ac:graphicFrameMkLst>
        </pc:graphicFrameChg>
      </pc:sldChg>
    </pc:docChg>
  </pc:docChgLst>
  <pc:docChgLst>
    <pc:chgData name="DUSART Bénédicte" userId="S::benedicte.dusart@spw.wallonie.be::5bc1cd2e-59a7-4bdf-ab18-89fd98579c1d" providerId="AD" clId="Web-{F3762DA6-6883-4DE2-B072-14F38EF058A7}"/>
    <pc:docChg chg="modSld">
      <pc:chgData name="DUSART Bénédicte" userId="S::benedicte.dusart@spw.wallonie.be::5bc1cd2e-59a7-4bdf-ab18-89fd98579c1d" providerId="AD" clId="Web-{F3762DA6-6883-4DE2-B072-14F38EF058A7}" dt="2024-12-04T13:37:59.878" v="4"/>
      <pc:docMkLst>
        <pc:docMk/>
      </pc:docMkLst>
      <pc:sldChg chg="modSp">
        <pc:chgData name="DUSART Bénédicte" userId="S::benedicte.dusart@spw.wallonie.be::5bc1cd2e-59a7-4bdf-ab18-89fd98579c1d" providerId="AD" clId="Web-{F3762DA6-6883-4DE2-B072-14F38EF058A7}" dt="2024-12-04T13:37:59.878" v="4"/>
        <pc:sldMkLst>
          <pc:docMk/>
          <pc:sldMk cId="160853777" sldId="371"/>
        </pc:sldMkLst>
        <pc:graphicFrameChg chg="mod modGraphic">
          <ac:chgData name="DUSART Bénédicte" userId="S::benedicte.dusart@spw.wallonie.be::5bc1cd2e-59a7-4bdf-ab18-89fd98579c1d" providerId="AD" clId="Web-{F3762DA6-6883-4DE2-B072-14F38EF058A7}" dt="2024-12-04T13:37:59.878" v="4"/>
          <ac:graphicFrameMkLst>
            <pc:docMk/>
            <pc:sldMk cId="160853777" sldId="371"/>
            <ac:graphicFrameMk id="2" creationId="{2DEA7D01-9BD7-D776-E916-80B9DD5FA21E}"/>
          </ac:graphicFrameMkLst>
        </pc:graphicFrameChg>
      </pc:sldChg>
    </pc:docChg>
  </pc:docChgLst>
  <pc:docChgLst>
    <pc:chgData name="LAMBRECHTS Thomas" userId="S::thomas.lambrechts@spw.wallonie.be::87c97d04-3e4a-46b3-9b65-1d93c153a8f4" providerId="AD" clId="Web-{6DE23EB0-5275-4B8A-A0A7-6F159086B164}"/>
    <pc:docChg chg="modSld">
      <pc:chgData name="LAMBRECHTS Thomas" userId="S::thomas.lambrechts@spw.wallonie.be::87c97d04-3e4a-46b3-9b65-1d93c153a8f4" providerId="AD" clId="Web-{6DE23EB0-5275-4B8A-A0A7-6F159086B164}" dt="2023-06-05T14:24:08.595" v="3" actId="20577"/>
      <pc:docMkLst>
        <pc:docMk/>
      </pc:docMkLst>
      <pc:sldChg chg="delSp">
        <pc:chgData name="LAMBRECHTS Thomas" userId="S::thomas.lambrechts@spw.wallonie.be::87c97d04-3e4a-46b3-9b65-1d93c153a8f4" providerId="AD" clId="Web-{6DE23EB0-5275-4B8A-A0A7-6F159086B164}" dt="2023-06-05T14:15:52.312" v="0"/>
        <pc:sldMkLst>
          <pc:docMk/>
          <pc:sldMk cId="619512279" sldId="256"/>
        </pc:sldMkLst>
        <pc:spChg chg="del">
          <ac:chgData name="LAMBRECHTS Thomas" userId="S::thomas.lambrechts@spw.wallonie.be::87c97d04-3e4a-46b3-9b65-1d93c153a8f4" providerId="AD" clId="Web-{6DE23EB0-5275-4B8A-A0A7-6F159086B164}" dt="2023-06-05T14:15:52.312" v="0"/>
          <ac:spMkLst>
            <pc:docMk/>
            <pc:sldMk cId="619512279" sldId="256"/>
            <ac:spMk id="19" creationId="{81F4208C-AD0D-311B-ADEE-FE91CC73BF8D}"/>
          </ac:spMkLst>
        </pc:spChg>
      </pc:sldChg>
      <pc:sldChg chg="addSp modSp">
        <pc:chgData name="LAMBRECHTS Thomas" userId="S::thomas.lambrechts@spw.wallonie.be::87c97d04-3e4a-46b3-9b65-1d93c153a8f4" providerId="AD" clId="Web-{6DE23EB0-5275-4B8A-A0A7-6F159086B164}" dt="2023-06-05T14:24:08.595" v="3" actId="20577"/>
        <pc:sldMkLst>
          <pc:docMk/>
          <pc:sldMk cId="2580074044" sldId="257"/>
        </pc:sldMkLst>
        <pc:spChg chg="mod">
          <ac:chgData name="LAMBRECHTS Thomas" userId="S::thomas.lambrechts@spw.wallonie.be::87c97d04-3e4a-46b3-9b65-1d93c153a8f4" providerId="AD" clId="Web-{6DE23EB0-5275-4B8A-A0A7-6F159086B164}" dt="2023-06-05T14:24:08.595" v="3" actId="20577"/>
          <ac:spMkLst>
            <pc:docMk/>
            <pc:sldMk cId="2580074044" sldId="257"/>
            <ac:spMk id="16" creationId="{659FF722-AB22-ECCF-B593-2CD511B636AF}"/>
          </ac:spMkLst>
        </pc:spChg>
        <pc:picChg chg="add mod">
          <ac:chgData name="LAMBRECHTS Thomas" userId="S::thomas.lambrechts@spw.wallonie.be::87c97d04-3e4a-46b3-9b65-1d93c153a8f4" providerId="AD" clId="Web-{6DE23EB0-5275-4B8A-A0A7-6F159086B164}" dt="2023-06-05T14:20:53.166" v="2" actId="1076"/>
          <ac:picMkLst>
            <pc:docMk/>
            <pc:sldMk cId="2580074044" sldId="257"/>
            <ac:picMk id="2" creationId="{BE48D91B-1D2B-5C22-5822-C3A3F462E58B}"/>
          </ac:picMkLst>
        </pc:picChg>
      </pc:sldChg>
    </pc:docChg>
  </pc:docChgLst>
  <pc:docChgLst>
    <pc:chgData name="DUSART Bénédicte" userId="S::benedicte.dusart@spw.wallonie.be::5bc1cd2e-59a7-4bdf-ab18-89fd98579c1d" providerId="AD" clId="Web-{74C773A7-22BA-42FA-9050-980D6E095CC4}"/>
    <pc:docChg chg="modSld">
      <pc:chgData name="DUSART Bénédicte" userId="S::benedicte.dusart@spw.wallonie.be::5bc1cd2e-59a7-4bdf-ab18-89fd98579c1d" providerId="AD" clId="Web-{74C773A7-22BA-42FA-9050-980D6E095CC4}" dt="2023-05-26T08:01:54.513" v="1" actId="20577"/>
      <pc:docMkLst>
        <pc:docMk/>
      </pc:docMkLst>
      <pc:sldChg chg="modSp">
        <pc:chgData name="DUSART Bénédicte" userId="S::benedicte.dusart@spw.wallonie.be::5bc1cd2e-59a7-4bdf-ab18-89fd98579c1d" providerId="AD" clId="Web-{74C773A7-22BA-42FA-9050-980D6E095CC4}" dt="2023-05-26T08:01:54.513" v="1" actId="20577"/>
        <pc:sldMkLst>
          <pc:docMk/>
          <pc:sldMk cId="619512279" sldId="256"/>
        </pc:sldMkLst>
        <pc:spChg chg="mod">
          <ac:chgData name="DUSART Bénédicte" userId="S::benedicte.dusart@spw.wallonie.be::5bc1cd2e-59a7-4bdf-ab18-89fd98579c1d" providerId="AD" clId="Web-{74C773A7-22BA-42FA-9050-980D6E095CC4}" dt="2023-05-26T08:01:54.513" v="1" actId="20577"/>
          <ac:spMkLst>
            <pc:docMk/>
            <pc:sldMk cId="619512279" sldId="256"/>
            <ac:spMk id="17" creationId="{2E70115A-3230-76CE-E95B-E0770740E9F2}"/>
          </ac:spMkLst>
        </pc:spChg>
      </pc:sldChg>
    </pc:docChg>
  </pc:docChgLst>
  <pc:docChgLst>
    <pc:chgData name="LAMBRECHTS Thomas" userId="S::thomas.lambrechts@spw.wallonie.be::87c97d04-3e4a-46b3-9b65-1d93c153a8f4" providerId="AD" clId="Web-{8A0DE714-3F80-4AEC-AFB7-51CA65A9B929}"/>
    <pc:docChg chg="addSld modSld">
      <pc:chgData name="LAMBRECHTS Thomas" userId="S::thomas.lambrechts@spw.wallonie.be::87c97d04-3e4a-46b3-9b65-1d93c153a8f4" providerId="AD" clId="Web-{8A0DE714-3F80-4AEC-AFB7-51CA65A9B929}" dt="2023-06-06T07:23:09.987" v="351" actId="20577"/>
      <pc:docMkLst>
        <pc:docMk/>
      </pc:docMkLst>
      <pc:sldChg chg="modSp">
        <pc:chgData name="LAMBRECHTS Thomas" userId="S::thomas.lambrechts@spw.wallonie.be::87c97d04-3e4a-46b3-9b65-1d93c153a8f4" providerId="AD" clId="Web-{8A0DE714-3F80-4AEC-AFB7-51CA65A9B929}" dt="2023-06-06T07:23:09.987" v="351" actId="20577"/>
        <pc:sldMkLst>
          <pc:docMk/>
          <pc:sldMk cId="3279376688" sldId="275"/>
        </pc:sldMkLst>
        <pc:spChg chg="mod">
          <ac:chgData name="LAMBRECHTS Thomas" userId="S::thomas.lambrechts@spw.wallonie.be::87c97d04-3e4a-46b3-9b65-1d93c153a8f4" providerId="AD" clId="Web-{8A0DE714-3F80-4AEC-AFB7-51CA65A9B929}" dt="2023-06-06T07:23:09.987" v="351" actId="20577"/>
          <ac:spMkLst>
            <pc:docMk/>
            <pc:sldMk cId="3279376688" sldId="275"/>
            <ac:spMk id="3" creationId="{6ECB7D26-0851-2506-05BA-118FA019FAEA}"/>
          </ac:spMkLst>
        </pc:spChg>
      </pc:sldChg>
      <pc:sldChg chg="modSp">
        <pc:chgData name="LAMBRECHTS Thomas" userId="S::thomas.lambrechts@spw.wallonie.be::87c97d04-3e4a-46b3-9b65-1d93c153a8f4" providerId="AD" clId="Web-{8A0DE714-3F80-4AEC-AFB7-51CA65A9B929}" dt="2023-06-06T07:19:38.887" v="271" actId="1076"/>
        <pc:sldMkLst>
          <pc:docMk/>
          <pc:sldMk cId="3373468132" sldId="276"/>
        </pc:sldMkLst>
        <pc:spChg chg="mod">
          <ac:chgData name="LAMBRECHTS Thomas" userId="S::thomas.lambrechts@spw.wallonie.be::87c97d04-3e4a-46b3-9b65-1d93c153a8f4" providerId="AD" clId="Web-{8A0DE714-3F80-4AEC-AFB7-51CA65A9B929}" dt="2023-06-06T07:17:18.164" v="208" actId="20577"/>
          <ac:spMkLst>
            <pc:docMk/>
            <pc:sldMk cId="3373468132" sldId="276"/>
            <ac:spMk id="2" creationId="{D5580BFE-DBF4-B878-03C6-44A4D164CC97}"/>
          </ac:spMkLst>
        </pc:spChg>
        <pc:spChg chg="mod">
          <ac:chgData name="LAMBRECHTS Thomas" userId="S::thomas.lambrechts@spw.wallonie.be::87c97d04-3e4a-46b3-9b65-1d93c153a8f4" providerId="AD" clId="Web-{8A0DE714-3F80-4AEC-AFB7-51CA65A9B929}" dt="2023-06-06T07:19:38.887" v="271" actId="1076"/>
          <ac:spMkLst>
            <pc:docMk/>
            <pc:sldMk cId="3373468132" sldId="276"/>
            <ac:spMk id="3" creationId="{2CE58ECF-DA3B-8344-4F0E-5AF4EAADF011}"/>
          </ac:spMkLst>
        </pc:spChg>
      </pc:sldChg>
      <pc:sldChg chg="modSp add replId">
        <pc:chgData name="LAMBRECHTS Thomas" userId="S::thomas.lambrechts@spw.wallonie.be::87c97d04-3e4a-46b3-9b65-1d93c153a8f4" providerId="AD" clId="Web-{8A0DE714-3F80-4AEC-AFB7-51CA65A9B929}" dt="2023-06-06T07:22:53.174" v="350" actId="20577"/>
        <pc:sldMkLst>
          <pc:docMk/>
          <pc:sldMk cId="1468702282" sldId="278"/>
        </pc:sldMkLst>
        <pc:spChg chg="mod">
          <ac:chgData name="LAMBRECHTS Thomas" userId="S::thomas.lambrechts@spw.wallonie.be::87c97d04-3e4a-46b3-9b65-1d93c153a8f4" providerId="AD" clId="Web-{8A0DE714-3F80-4AEC-AFB7-51CA65A9B929}" dt="2023-06-06T07:17:25.508" v="210" actId="20577"/>
          <ac:spMkLst>
            <pc:docMk/>
            <pc:sldMk cId="1468702282" sldId="278"/>
            <ac:spMk id="2" creationId="{D5580BFE-DBF4-B878-03C6-44A4D164CC97}"/>
          </ac:spMkLst>
        </pc:spChg>
        <pc:spChg chg="mod">
          <ac:chgData name="LAMBRECHTS Thomas" userId="S::thomas.lambrechts@spw.wallonie.be::87c97d04-3e4a-46b3-9b65-1d93c153a8f4" providerId="AD" clId="Web-{8A0DE714-3F80-4AEC-AFB7-51CA65A9B929}" dt="2023-06-06T07:22:53.174" v="350" actId="20577"/>
          <ac:spMkLst>
            <pc:docMk/>
            <pc:sldMk cId="1468702282" sldId="278"/>
            <ac:spMk id="3" creationId="{2CE58ECF-DA3B-8344-4F0E-5AF4EAADF011}"/>
          </ac:spMkLst>
        </pc:spChg>
      </pc:sldChg>
    </pc:docChg>
  </pc:docChgLst>
  <pc:docChgLst>
    <pc:chgData name="DUSART Bénédicte" userId="5bc1cd2e-59a7-4bdf-ab18-89fd98579c1d" providerId="ADAL" clId="{40DEC2FB-113C-4E1E-AB28-0FC64E9CFB68}"/>
    <pc:docChg chg="custSel modSld">
      <pc:chgData name="DUSART Bénédicte" userId="5bc1cd2e-59a7-4bdf-ab18-89fd98579c1d" providerId="ADAL" clId="{40DEC2FB-113C-4E1E-AB28-0FC64E9CFB68}" dt="2023-05-26T07:58:11.581" v="18" actId="20577"/>
      <pc:docMkLst>
        <pc:docMk/>
      </pc:docMkLst>
      <pc:sldChg chg="modSp mod">
        <pc:chgData name="DUSART Bénédicte" userId="5bc1cd2e-59a7-4bdf-ab18-89fd98579c1d" providerId="ADAL" clId="{40DEC2FB-113C-4E1E-AB28-0FC64E9CFB68}" dt="2023-05-26T07:58:11.581" v="18" actId="20577"/>
        <pc:sldMkLst>
          <pc:docMk/>
          <pc:sldMk cId="619512279" sldId="256"/>
        </pc:sldMkLst>
        <pc:spChg chg="mod">
          <ac:chgData name="DUSART Bénédicte" userId="5bc1cd2e-59a7-4bdf-ab18-89fd98579c1d" providerId="ADAL" clId="{40DEC2FB-113C-4E1E-AB28-0FC64E9CFB68}" dt="2023-05-26T07:58:11.581" v="18" actId="20577"/>
          <ac:spMkLst>
            <pc:docMk/>
            <pc:sldMk cId="619512279" sldId="256"/>
            <ac:spMk id="17" creationId="{2E70115A-3230-76CE-E95B-E0770740E9F2}"/>
          </ac:spMkLst>
        </pc:spChg>
      </pc:sldChg>
    </pc:docChg>
  </pc:docChgLst>
  <pc:docChgLst>
    <pc:chgData clId="Web-{74C773A7-22BA-42FA-9050-980D6E095CC4}"/>
    <pc:docChg chg="modSld">
      <pc:chgData name="" userId="" providerId="" clId="Web-{74C773A7-22BA-42FA-9050-980D6E095CC4}" dt="2023-05-26T08:01:48.638" v="5" actId="20577"/>
      <pc:docMkLst>
        <pc:docMk/>
      </pc:docMkLst>
      <pc:sldChg chg="modSp">
        <pc:chgData name="" userId="" providerId="" clId="Web-{74C773A7-22BA-42FA-9050-980D6E095CC4}" dt="2023-05-26T08:01:48.638" v="5" actId="20577"/>
        <pc:sldMkLst>
          <pc:docMk/>
          <pc:sldMk cId="619512279" sldId="256"/>
        </pc:sldMkLst>
        <pc:spChg chg="mod">
          <ac:chgData name="" userId="" providerId="" clId="Web-{74C773A7-22BA-42FA-9050-980D6E095CC4}" dt="2023-05-26T08:01:48.638" v="5" actId="20577"/>
          <ac:spMkLst>
            <pc:docMk/>
            <pc:sldMk cId="619512279" sldId="256"/>
            <ac:spMk id="17" creationId="{2E70115A-3230-76CE-E95B-E0770740E9F2}"/>
          </ac:spMkLst>
        </pc:spChg>
      </pc:sldChg>
    </pc:docChg>
  </pc:docChgLst>
  <pc:docChgLst>
    <pc:chgData name="LAMBRECHTS Thomas" userId="S::thomas.lambrechts@spw.wallonie.be::87c97d04-3e4a-46b3-9b65-1d93c153a8f4" providerId="AD" clId="Web-{65FD062B-3FB6-47D2-87D6-9741A46A7A22}"/>
    <pc:docChg chg="modSld">
      <pc:chgData name="LAMBRECHTS Thomas" userId="S::thomas.lambrechts@spw.wallonie.be::87c97d04-3e4a-46b3-9b65-1d93c153a8f4" providerId="AD" clId="Web-{65FD062B-3FB6-47D2-87D6-9741A46A7A22}" dt="2023-06-06T07:12:58.350" v="212" actId="20577"/>
      <pc:docMkLst>
        <pc:docMk/>
      </pc:docMkLst>
      <pc:sldChg chg="addSp delSp modSp modNotes">
        <pc:chgData name="LAMBRECHTS Thomas" userId="S::thomas.lambrechts@spw.wallonie.be::87c97d04-3e4a-46b3-9b65-1d93c153a8f4" providerId="AD" clId="Web-{65FD062B-3FB6-47D2-87D6-9741A46A7A22}" dt="2023-06-06T07:08:35.247" v="162" actId="1076"/>
        <pc:sldMkLst>
          <pc:docMk/>
          <pc:sldMk cId="2862876797" sldId="274"/>
        </pc:sldMkLst>
        <pc:spChg chg="mod">
          <ac:chgData name="LAMBRECHTS Thomas" userId="S::thomas.lambrechts@spw.wallonie.be::87c97d04-3e4a-46b3-9b65-1d93c153a8f4" providerId="AD" clId="Web-{65FD062B-3FB6-47D2-87D6-9741A46A7A22}" dt="2023-06-06T07:07:49.121" v="158" actId="20577"/>
          <ac:spMkLst>
            <pc:docMk/>
            <pc:sldMk cId="2862876797" sldId="274"/>
            <ac:spMk id="3" creationId="{6ECB7D26-0851-2506-05BA-118FA019FAEA}"/>
          </ac:spMkLst>
        </pc:spChg>
        <pc:graphicFrameChg chg="add del">
          <ac:chgData name="LAMBRECHTS Thomas" userId="S::thomas.lambrechts@spw.wallonie.be::87c97d04-3e4a-46b3-9b65-1d93c153a8f4" providerId="AD" clId="Web-{65FD062B-3FB6-47D2-87D6-9741A46A7A22}" dt="2023-06-06T07:02:05.813" v="15"/>
          <ac:graphicFrameMkLst>
            <pc:docMk/>
            <pc:sldMk cId="2862876797" sldId="274"/>
            <ac:graphicFrameMk id="6" creationId="{114DA0FF-6844-550C-4760-54A9E99E37CD}"/>
          </ac:graphicFrameMkLst>
        </pc:graphicFrameChg>
        <pc:graphicFrameChg chg="add mod modGraphic">
          <ac:chgData name="LAMBRECHTS Thomas" userId="S::thomas.lambrechts@spw.wallonie.be::87c97d04-3e4a-46b3-9b65-1d93c153a8f4" providerId="AD" clId="Web-{65FD062B-3FB6-47D2-87D6-9741A46A7A22}" dt="2023-06-06T07:08:35.247" v="162" actId="1076"/>
          <ac:graphicFrameMkLst>
            <pc:docMk/>
            <pc:sldMk cId="2862876797" sldId="274"/>
            <ac:graphicFrameMk id="7" creationId="{2B7233E4-8FD5-0DAB-7332-CEC89E9A5B4E}"/>
          </ac:graphicFrameMkLst>
        </pc:graphicFrameChg>
      </pc:sldChg>
      <pc:sldChg chg="modSp">
        <pc:chgData name="LAMBRECHTS Thomas" userId="S::thomas.lambrechts@spw.wallonie.be::87c97d04-3e4a-46b3-9b65-1d93c153a8f4" providerId="AD" clId="Web-{65FD062B-3FB6-47D2-87D6-9741A46A7A22}" dt="2023-06-06T07:10:30.329" v="177" actId="20577"/>
        <pc:sldMkLst>
          <pc:docMk/>
          <pc:sldMk cId="3279376688" sldId="275"/>
        </pc:sldMkLst>
        <pc:spChg chg="mod">
          <ac:chgData name="LAMBRECHTS Thomas" userId="S::thomas.lambrechts@spw.wallonie.be::87c97d04-3e4a-46b3-9b65-1d93c153a8f4" providerId="AD" clId="Web-{65FD062B-3FB6-47D2-87D6-9741A46A7A22}" dt="2023-06-06T07:08:43.498" v="163" actId="20577"/>
          <ac:spMkLst>
            <pc:docMk/>
            <pc:sldMk cId="3279376688" sldId="275"/>
            <ac:spMk id="2" creationId="{641CEB1E-E5AF-1A70-9653-EEEC67D48934}"/>
          </ac:spMkLst>
        </pc:spChg>
        <pc:spChg chg="mod">
          <ac:chgData name="LAMBRECHTS Thomas" userId="S::thomas.lambrechts@spw.wallonie.be::87c97d04-3e4a-46b3-9b65-1d93c153a8f4" providerId="AD" clId="Web-{65FD062B-3FB6-47D2-87D6-9741A46A7A22}" dt="2023-06-06T07:10:30.329" v="177" actId="20577"/>
          <ac:spMkLst>
            <pc:docMk/>
            <pc:sldMk cId="3279376688" sldId="275"/>
            <ac:spMk id="3" creationId="{6ECB7D26-0851-2506-05BA-118FA019FAEA}"/>
          </ac:spMkLst>
        </pc:spChg>
      </pc:sldChg>
      <pc:sldChg chg="modSp">
        <pc:chgData name="LAMBRECHTS Thomas" userId="S::thomas.lambrechts@spw.wallonie.be::87c97d04-3e4a-46b3-9b65-1d93c153a8f4" providerId="AD" clId="Web-{65FD062B-3FB6-47D2-87D6-9741A46A7A22}" dt="2023-06-06T07:12:58.350" v="212" actId="20577"/>
        <pc:sldMkLst>
          <pc:docMk/>
          <pc:sldMk cId="3373468132" sldId="276"/>
        </pc:sldMkLst>
        <pc:spChg chg="mod">
          <ac:chgData name="LAMBRECHTS Thomas" userId="S::thomas.lambrechts@spw.wallonie.be::87c97d04-3e4a-46b3-9b65-1d93c153a8f4" providerId="AD" clId="Web-{65FD062B-3FB6-47D2-87D6-9741A46A7A22}" dt="2023-06-06T07:11:03.737" v="190" actId="20577"/>
          <ac:spMkLst>
            <pc:docMk/>
            <pc:sldMk cId="3373468132" sldId="276"/>
            <ac:spMk id="2" creationId="{D5580BFE-DBF4-B878-03C6-44A4D164CC97}"/>
          </ac:spMkLst>
        </pc:spChg>
        <pc:spChg chg="mod">
          <ac:chgData name="LAMBRECHTS Thomas" userId="S::thomas.lambrechts@spw.wallonie.be::87c97d04-3e4a-46b3-9b65-1d93c153a8f4" providerId="AD" clId="Web-{65FD062B-3FB6-47D2-87D6-9741A46A7A22}" dt="2023-06-06T07:12:58.350" v="212" actId="20577"/>
          <ac:spMkLst>
            <pc:docMk/>
            <pc:sldMk cId="3373468132" sldId="276"/>
            <ac:spMk id="3" creationId="{2CE58ECF-DA3B-8344-4F0E-5AF4EAADF011}"/>
          </ac:spMkLst>
        </pc:spChg>
      </pc:sldChg>
      <pc:sldChg chg="modSp">
        <pc:chgData name="LAMBRECHTS Thomas" userId="S::thomas.lambrechts@spw.wallonie.be::87c97d04-3e4a-46b3-9b65-1d93c153a8f4" providerId="AD" clId="Web-{65FD062B-3FB6-47D2-87D6-9741A46A7A22}" dt="2023-06-06T07:01:22.686" v="2" actId="20577"/>
        <pc:sldMkLst>
          <pc:docMk/>
          <pc:sldMk cId="2883532098" sldId="277"/>
        </pc:sldMkLst>
        <pc:spChg chg="mod">
          <ac:chgData name="LAMBRECHTS Thomas" userId="S::thomas.lambrechts@spw.wallonie.be::87c97d04-3e4a-46b3-9b65-1d93c153a8f4" providerId="AD" clId="Web-{65FD062B-3FB6-47D2-87D6-9741A46A7A22}" dt="2023-06-06T07:01:22.686" v="2" actId="20577"/>
          <ac:spMkLst>
            <pc:docMk/>
            <pc:sldMk cId="2883532098" sldId="277"/>
            <ac:spMk id="11" creationId="{9F33A07C-5C3B-FEEB-018A-2C2EEBF68AA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fr-BE"/>
              <a:t>Lien entre les pollutions en PFAS et les activités à risques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48FF-492D-A2FC-AEFF30CDAFFE}"/>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48FF-492D-A2FC-AEFF30CDAFFE}"/>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48FF-492D-A2FC-AEFF30CDAFFE}"/>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48FF-492D-A2FC-AEFF30CDAFFE}"/>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48FF-492D-A2FC-AEFF30CDAFFE}"/>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48FF-492D-A2FC-AEFF30CDAFFE}"/>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48FF-492D-A2FC-AEFF30CDAFFE}"/>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48FF-492D-A2FC-AEFF30CDAFFE}"/>
              </c:ext>
            </c:extLst>
          </c:dPt>
          <c:dPt>
            <c:idx val="8"/>
            <c:bubble3D val="0"/>
            <c:spPr>
              <a:solidFill>
                <a:schemeClr val="accent3">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48FF-492D-A2FC-AEFF30CDAFFE}"/>
              </c:ext>
            </c:extLst>
          </c:dPt>
          <c:dPt>
            <c:idx val="9"/>
            <c:bubble3D val="0"/>
            <c:spPr>
              <a:solidFill>
                <a:schemeClr val="accent4">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3-48FF-492D-A2FC-AEFF30CDAFFE}"/>
              </c:ext>
            </c:extLst>
          </c:dPt>
          <c:dPt>
            <c:idx val="10"/>
            <c:bubble3D val="0"/>
            <c:spPr>
              <a:solidFill>
                <a:schemeClr val="accent5">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5-48FF-492D-A2FC-AEFF30CDAFFE}"/>
              </c:ext>
            </c:extLst>
          </c:dPt>
          <c:dPt>
            <c:idx val="11"/>
            <c:bubble3D val="0"/>
            <c:spPr>
              <a:solidFill>
                <a:schemeClr val="accent6">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7-48FF-492D-A2FC-AEFF30CDAFF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Feuil1!$A$1:$A$12</c:f>
              <c:strCache>
                <c:ptCount val="12"/>
                <c:pt idx="0">
                  <c:v>secteur déchets</c:v>
                </c:pt>
                <c:pt idx="1">
                  <c:v>traitement de surface </c:v>
                </c:pt>
                <c:pt idx="2">
                  <c:v>mousses</c:v>
                </c:pt>
                <c:pt idx="3">
                  <c:v>pesticides</c:v>
                </c:pt>
                <c:pt idx="4">
                  <c:v>huiles/lubrifiants</c:v>
                </c:pt>
                <c:pt idx="5">
                  <c:v>imprimerie</c:v>
                </c:pt>
                <c:pt idx="6">
                  <c:v>textile</c:v>
                </c:pt>
                <c:pt idx="7">
                  <c:v>fibres de verre</c:v>
                </c:pt>
                <c:pt idx="8">
                  <c:v>papier</c:v>
                </c:pt>
                <c:pt idx="9">
                  <c:v>nettoyage industriel</c:v>
                </c:pt>
                <c:pt idx="10">
                  <c:v>production de matériel incendie</c:v>
                </c:pt>
                <c:pt idx="11">
                  <c:v>activité chimique</c:v>
                </c:pt>
              </c:strCache>
            </c:strRef>
          </c:cat>
          <c:val>
            <c:numRef>
              <c:f>Feuil1!$B$1:$B$12</c:f>
              <c:numCache>
                <c:formatCode>General</c:formatCode>
                <c:ptCount val="12"/>
                <c:pt idx="0">
                  <c:v>33</c:v>
                </c:pt>
                <c:pt idx="1">
                  <c:v>10</c:v>
                </c:pt>
                <c:pt idx="2">
                  <c:v>35</c:v>
                </c:pt>
                <c:pt idx="3">
                  <c:v>3</c:v>
                </c:pt>
                <c:pt idx="4">
                  <c:v>1</c:v>
                </c:pt>
                <c:pt idx="5">
                  <c:v>2</c:v>
                </c:pt>
                <c:pt idx="6">
                  <c:v>2</c:v>
                </c:pt>
                <c:pt idx="7">
                  <c:v>1</c:v>
                </c:pt>
                <c:pt idx="8">
                  <c:v>1</c:v>
                </c:pt>
                <c:pt idx="9">
                  <c:v>1</c:v>
                </c:pt>
                <c:pt idx="10">
                  <c:v>1</c:v>
                </c:pt>
                <c:pt idx="11">
                  <c:v>1</c:v>
                </c:pt>
              </c:numCache>
            </c:numRef>
          </c:val>
          <c:extLst>
            <c:ext xmlns:c16="http://schemas.microsoft.com/office/drawing/2014/chart" uri="{C3380CC4-5D6E-409C-BE32-E72D297353CC}">
              <c16:uniqueId val="{00000018-48FF-492D-A2FC-AEFF30CDAFF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0DEBA-CDE3-4773-A25A-E1175DBFCAA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BE"/>
        </a:p>
      </dgm:t>
    </dgm:pt>
    <dgm:pt modelId="{745B4951-304D-4748-9EF8-CE3C12B1AAB3}">
      <dgm:prSet phldrT="[Texte]"/>
      <dgm:spPr>
        <a:solidFill>
          <a:schemeClr val="accent6"/>
        </a:solidFill>
      </dgm:spPr>
      <dgm:t>
        <a:bodyPr/>
        <a:lstStyle/>
        <a:p>
          <a:r>
            <a:rPr lang="fr-BE" b="0">
              <a:solidFill>
                <a:schemeClr val="tx1"/>
              </a:solidFill>
              <a:latin typeface="Century Gothic" panose="020B0502020202020204" pitchFamily="34" charset="0"/>
            </a:rPr>
            <a:t>56 terrains [procédure décret sols clôturée: absence pollution OU absence de menace grave]</a:t>
          </a:r>
          <a:endParaRPr lang="fr-BE" b="0">
            <a:solidFill>
              <a:schemeClr val="tx1"/>
            </a:solidFill>
          </a:endParaRPr>
        </a:p>
      </dgm:t>
    </dgm:pt>
    <dgm:pt modelId="{039F7C48-8794-49F3-B2EB-BF8B4846D840}" type="parTrans" cxnId="{725C4EDB-6959-4521-9C3B-94493DA4A113}">
      <dgm:prSet/>
      <dgm:spPr/>
      <dgm:t>
        <a:bodyPr/>
        <a:lstStyle/>
        <a:p>
          <a:endParaRPr lang="fr-BE" b="0">
            <a:solidFill>
              <a:schemeClr val="tx1"/>
            </a:solidFill>
          </a:endParaRPr>
        </a:p>
      </dgm:t>
    </dgm:pt>
    <dgm:pt modelId="{75C8BC3D-14E3-4229-9D2E-13FAD458A4D0}" type="sibTrans" cxnId="{725C4EDB-6959-4521-9C3B-94493DA4A113}">
      <dgm:prSet/>
      <dgm:spPr/>
      <dgm:t>
        <a:bodyPr/>
        <a:lstStyle/>
        <a:p>
          <a:endParaRPr lang="fr-BE" b="0">
            <a:solidFill>
              <a:schemeClr val="tx1"/>
            </a:solidFill>
          </a:endParaRPr>
        </a:p>
      </dgm:t>
    </dgm:pt>
    <dgm:pt modelId="{F84F0245-B813-48D2-85B2-2EC000967B2B}">
      <dgm:prSet phldrT="[Texte]"/>
      <dgm:spPr>
        <a:solidFill>
          <a:srgbClr val="FFFF00"/>
        </a:solidFill>
      </dgm:spPr>
      <dgm:t>
        <a:bodyPr/>
        <a:lstStyle/>
        <a:p>
          <a:pPr>
            <a:buFontTx/>
            <a:buChar char="-"/>
          </a:pPr>
          <a:r>
            <a:rPr lang="fr-BE" b="0">
              <a:solidFill>
                <a:schemeClr val="tx1"/>
              </a:solidFill>
              <a:latin typeface="Century Gothic" panose="020B0502020202020204" pitchFamily="34" charset="0"/>
            </a:rPr>
            <a:t>171 terrains [suspicion de pollution, mais absence d’investigations]</a:t>
          </a:r>
          <a:endParaRPr lang="fr-BE" b="0">
            <a:solidFill>
              <a:schemeClr val="tx1"/>
            </a:solidFill>
          </a:endParaRPr>
        </a:p>
      </dgm:t>
    </dgm:pt>
    <dgm:pt modelId="{C683224E-979C-4948-8D2F-7BA3579B3158}" type="parTrans" cxnId="{2919DB46-1AC6-41BD-A5A2-93A350C8E43D}">
      <dgm:prSet/>
      <dgm:spPr/>
      <dgm:t>
        <a:bodyPr/>
        <a:lstStyle/>
        <a:p>
          <a:endParaRPr lang="fr-BE" b="0">
            <a:solidFill>
              <a:schemeClr val="tx1"/>
            </a:solidFill>
          </a:endParaRPr>
        </a:p>
      </dgm:t>
    </dgm:pt>
    <dgm:pt modelId="{AF3E6ED8-5B7E-4692-911C-41BC691E6FA4}" type="sibTrans" cxnId="{2919DB46-1AC6-41BD-A5A2-93A350C8E43D}">
      <dgm:prSet/>
      <dgm:spPr/>
      <dgm:t>
        <a:bodyPr/>
        <a:lstStyle/>
        <a:p>
          <a:endParaRPr lang="fr-BE" b="0">
            <a:solidFill>
              <a:schemeClr val="tx1"/>
            </a:solidFill>
          </a:endParaRPr>
        </a:p>
      </dgm:t>
    </dgm:pt>
    <dgm:pt modelId="{870EB573-8A68-4478-BAA5-A6EB27215D1D}">
      <dgm:prSet phldrT="[Texte]"/>
      <dgm:spPr>
        <a:solidFill>
          <a:srgbClr val="FFC000"/>
        </a:solidFill>
      </dgm:spPr>
      <dgm:t>
        <a:bodyPr/>
        <a:lstStyle/>
        <a:p>
          <a:pPr>
            <a:buFontTx/>
            <a:buChar char="-"/>
          </a:pPr>
          <a:r>
            <a:rPr lang="fr-BE" b="0">
              <a:solidFill>
                <a:schemeClr val="tx1"/>
              </a:solidFill>
              <a:latin typeface="Century Gothic" panose="020B0502020202020204" pitchFamily="34" charset="0"/>
            </a:rPr>
            <a:t>38 terrains [pollution probables, investigations en cours]</a:t>
          </a:r>
          <a:endParaRPr lang="fr-BE" b="0">
            <a:solidFill>
              <a:schemeClr val="tx1"/>
            </a:solidFill>
          </a:endParaRPr>
        </a:p>
      </dgm:t>
    </dgm:pt>
    <dgm:pt modelId="{E818168E-2513-410C-853C-ECAFE460853C}" type="parTrans" cxnId="{1D607FF5-1066-498D-8C77-42DF687DD4F2}">
      <dgm:prSet/>
      <dgm:spPr/>
      <dgm:t>
        <a:bodyPr/>
        <a:lstStyle/>
        <a:p>
          <a:endParaRPr lang="fr-BE" b="0">
            <a:solidFill>
              <a:schemeClr val="tx1"/>
            </a:solidFill>
          </a:endParaRPr>
        </a:p>
      </dgm:t>
    </dgm:pt>
    <dgm:pt modelId="{6B2553B0-E9DF-41A8-BB65-F19E234B690F}" type="sibTrans" cxnId="{1D607FF5-1066-498D-8C77-42DF687DD4F2}">
      <dgm:prSet/>
      <dgm:spPr/>
      <dgm:t>
        <a:bodyPr/>
        <a:lstStyle/>
        <a:p>
          <a:endParaRPr lang="fr-BE" b="0">
            <a:solidFill>
              <a:schemeClr val="tx1"/>
            </a:solidFill>
          </a:endParaRPr>
        </a:p>
      </dgm:t>
    </dgm:pt>
    <dgm:pt modelId="{C8422EF5-4D9D-415C-9E1D-2C77356F8184}">
      <dgm:prSet phldrT="[Texte]"/>
      <dgm:spPr>
        <a:solidFill>
          <a:srgbClr val="FF0000"/>
        </a:solidFill>
      </dgm:spPr>
      <dgm:t>
        <a:bodyPr/>
        <a:lstStyle/>
        <a:p>
          <a:pPr>
            <a:buFontTx/>
            <a:buChar char="-"/>
          </a:pPr>
          <a:r>
            <a:rPr lang="fr-BE" b="0">
              <a:solidFill>
                <a:schemeClr val="tx1"/>
              </a:solidFill>
              <a:latin typeface="Century Gothic" panose="020B0502020202020204" pitchFamily="34" charset="0"/>
            </a:rPr>
            <a:t>47 terrains [pollutions avérées, actées par une décision]</a:t>
          </a:r>
          <a:endParaRPr lang="fr-BE" b="0">
            <a:solidFill>
              <a:schemeClr val="tx1"/>
            </a:solidFill>
          </a:endParaRPr>
        </a:p>
      </dgm:t>
    </dgm:pt>
    <dgm:pt modelId="{E89CDB39-4B42-413F-B340-86C70BECEFE0}" type="parTrans" cxnId="{00566DBC-4E00-4434-A6AF-FDC4F5271972}">
      <dgm:prSet/>
      <dgm:spPr/>
      <dgm:t>
        <a:bodyPr/>
        <a:lstStyle/>
        <a:p>
          <a:endParaRPr lang="fr-BE" b="0">
            <a:solidFill>
              <a:schemeClr val="tx1"/>
            </a:solidFill>
          </a:endParaRPr>
        </a:p>
      </dgm:t>
    </dgm:pt>
    <dgm:pt modelId="{680752DB-A225-4141-A90E-8AFB75A220D0}" type="sibTrans" cxnId="{00566DBC-4E00-4434-A6AF-FDC4F5271972}">
      <dgm:prSet/>
      <dgm:spPr/>
      <dgm:t>
        <a:bodyPr/>
        <a:lstStyle/>
        <a:p>
          <a:endParaRPr lang="fr-BE" b="0">
            <a:solidFill>
              <a:schemeClr val="tx1"/>
            </a:solidFill>
          </a:endParaRPr>
        </a:p>
      </dgm:t>
    </dgm:pt>
    <dgm:pt modelId="{D02EEEF7-B964-4E57-ACE3-BDD1D328AA91}" type="pres">
      <dgm:prSet presAssocID="{3690DEBA-CDE3-4773-A25A-E1175DBFCAA3}" presName="Name0" presStyleCnt="0">
        <dgm:presLayoutVars>
          <dgm:chMax val="7"/>
          <dgm:chPref val="7"/>
          <dgm:dir/>
        </dgm:presLayoutVars>
      </dgm:prSet>
      <dgm:spPr/>
    </dgm:pt>
    <dgm:pt modelId="{90DB9881-C48D-4EA4-9559-56B73462AA9A}" type="pres">
      <dgm:prSet presAssocID="{3690DEBA-CDE3-4773-A25A-E1175DBFCAA3}" presName="Name1" presStyleCnt="0"/>
      <dgm:spPr/>
    </dgm:pt>
    <dgm:pt modelId="{A550A590-4943-4B92-B8B0-67FD46106748}" type="pres">
      <dgm:prSet presAssocID="{3690DEBA-CDE3-4773-A25A-E1175DBFCAA3}" presName="cycle" presStyleCnt="0"/>
      <dgm:spPr/>
    </dgm:pt>
    <dgm:pt modelId="{848BFC52-A65D-4B07-98A3-5EA106433128}" type="pres">
      <dgm:prSet presAssocID="{3690DEBA-CDE3-4773-A25A-E1175DBFCAA3}" presName="srcNode" presStyleLbl="node1" presStyleIdx="0" presStyleCnt="4"/>
      <dgm:spPr/>
    </dgm:pt>
    <dgm:pt modelId="{BF1DA4EA-0AC8-465D-8FCE-DDF1B9E1CD45}" type="pres">
      <dgm:prSet presAssocID="{3690DEBA-CDE3-4773-A25A-E1175DBFCAA3}" presName="conn" presStyleLbl="parChTrans1D2" presStyleIdx="0" presStyleCnt="1"/>
      <dgm:spPr/>
    </dgm:pt>
    <dgm:pt modelId="{8E963611-80AA-43CE-B1CC-148CEAAFA7E2}" type="pres">
      <dgm:prSet presAssocID="{3690DEBA-CDE3-4773-A25A-E1175DBFCAA3}" presName="extraNode" presStyleLbl="node1" presStyleIdx="0" presStyleCnt="4"/>
      <dgm:spPr/>
    </dgm:pt>
    <dgm:pt modelId="{B4F64264-7ACE-466C-B06A-2CC02CB4BF29}" type="pres">
      <dgm:prSet presAssocID="{3690DEBA-CDE3-4773-A25A-E1175DBFCAA3}" presName="dstNode" presStyleLbl="node1" presStyleIdx="0" presStyleCnt="4"/>
      <dgm:spPr/>
    </dgm:pt>
    <dgm:pt modelId="{593A59E6-44E5-4F6F-B886-418C8BC5E5DD}" type="pres">
      <dgm:prSet presAssocID="{745B4951-304D-4748-9EF8-CE3C12B1AAB3}" presName="text_1" presStyleLbl="node1" presStyleIdx="0" presStyleCnt="4">
        <dgm:presLayoutVars>
          <dgm:bulletEnabled val="1"/>
        </dgm:presLayoutVars>
      </dgm:prSet>
      <dgm:spPr/>
    </dgm:pt>
    <dgm:pt modelId="{1D6E5E75-ADDA-4D9A-908E-67F6CDECE3D4}" type="pres">
      <dgm:prSet presAssocID="{745B4951-304D-4748-9EF8-CE3C12B1AAB3}" presName="accent_1" presStyleCnt="0"/>
      <dgm:spPr/>
    </dgm:pt>
    <dgm:pt modelId="{1B84B317-755C-4485-A24A-A08445C351AB}" type="pres">
      <dgm:prSet presAssocID="{745B4951-304D-4748-9EF8-CE3C12B1AAB3}" presName="accentRepeatNode" presStyleLbl="solidFgAcc1" presStyleIdx="0" presStyleCnt="4"/>
      <dgm:spPr/>
    </dgm:pt>
    <dgm:pt modelId="{417CD6F1-EE11-472B-A391-1486903A1ADD}" type="pres">
      <dgm:prSet presAssocID="{F84F0245-B813-48D2-85B2-2EC000967B2B}" presName="text_2" presStyleLbl="node1" presStyleIdx="1" presStyleCnt="4">
        <dgm:presLayoutVars>
          <dgm:bulletEnabled val="1"/>
        </dgm:presLayoutVars>
      </dgm:prSet>
      <dgm:spPr/>
    </dgm:pt>
    <dgm:pt modelId="{0D5E486C-BFE7-4728-92C7-5668AD2EEC0D}" type="pres">
      <dgm:prSet presAssocID="{F84F0245-B813-48D2-85B2-2EC000967B2B}" presName="accent_2" presStyleCnt="0"/>
      <dgm:spPr/>
    </dgm:pt>
    <dgm:pt modelId="{63B577BE-FB06-433C-854A-5C80F066DA5A}" type="pres">
      <dgm:prSet presAssocID="{F84F0245-B813-48D2-85B2-2EC000967B2B}" presName="accentRepeatNode" presStyleLbl="solidFgAcc1" presStyleIdx="1" presStyleCnt="4"/>
      <dgm:spPr/>
    </dgm:pt>
    <dgm:pt modelId="{8F07467D-DACF-48F0-831F-7FF633DC5326}" type="pres">
      <dgm:prSet presAssocID="{870EB573-8A68-4478-BAA5-A6EB27215D1D}" presName="text_3" presStyleLbl="node1" presStyleIdx="2" presStyleCnt="4">
        <dgm:presLayoutVars>
          <dgm:bulletEnabled val="1"/>
        </dgm:presLayoutVars>
      </dgm:prSet>
      <dgm:spPr/>
    </dgm:pt>
    <dgm:pt modelId="{18EA5F81-927B-4664-BE83-A593DCA0FAC8}" type="pres">
      <dgm:prSet presAssocID="{870EB573-8A68-4478-BAA5-A6EB27215D1D}" presName="accent_3" presStyleCnt="0"/>
      <dgm:spPr/>
    </dgm:pt>
    <dgm:pt modelId="{EAB9A77C-E1F5-4C27-B86A-E00174213495}" type="pres">
      <dgm:prSet presAssocID="{870EB573-8A68-4478-BAA5-A6EB27215D1D}" presName="accentRepeatNode" presStyleLbl="solidFgAcc1" presStyleIdx="2" presStyleCnt="4"/>
      <dgm:spPr/>
    </dgm:pt>
    <dgm:pt modelId="{DAF96868-AB30-4CA7-9F48-F3D614C96D40}" type="pres">
      <dgm:prSet presAssocID="{C8422EF5-4D9D-415C-9E1D-2C77356F8184}" presName="text_4" presStyleLbl="node1" presStyleIdx="3" presStyleCnt="4">
        <dgm:presLayoutVars>
          <dgm:bulletEnabled val="1"/>
        </dgm:presLayoutVars>
      </dgm:prSet>
      <dgm:spPr/>
    </dgm:pt>
    <dgm:pt modelId="{790A99B0-E184-495C-9DC2-063051172370}" type="pres">
      <dgm:prSet presAssocID="{C8422EF5-4D9D-415C-9E1D-2C77356F8184}" presName="accent_4" presStyleCnt="0"/>
      <dgm:spPr/>
    </dgm:pt>
    <dgm:pt modelId="{F85519E5-B6DB-40CB-B800-2186EC6D9D62}" type="pres">
      <dgm:prSet presAssocID="{C8422EF5-4D9D-415C-9E1D-2C77356F8184}" presName="accentRepeatNode" presStyleLbl="solidFgAcc1" presStyleIdx="3" presStyleCnt="4"/>
      <dgm:spPr/>
    </dgm:pt>
  </dgm:ptLst>
  <dgm:cxnLst>
    <dgm:cxn modelId="{6DC8CF08-554A-46C8-A1D8-468CAFA0433C}" type="presOf" srcId="{870EB573-8A68-4478-BAA5-A6EB27215D1D}" destId="{8F07467D-DACF-48F0-831F-7FF633DC5326}" srcOrd="0" destOrd="0" presId="urn:microsoft.com/office/officeart/2008/layout/VerticalCurvedList"/>
    <dgm:cxn modelId="{D04C7C13-7C2A-431B-8A05-92235E28777D}" type="presOf" srcId="{75C8BC3D-14E3-4229-9D2E-13FAD458A4D0}" destId="{BF1DA4EA-0AC8-465D-8FCE-DDF1B9E1CD45}" srcOrd="0" destOrd="0" presId="urn:microsoft.com/office/officeart/2008/layout/VerticalCurvedList"/>
    <dgm:cxn modelId="{794E332C-0854-46B2-BEF7-98FF08709E7D}" type="presOf" srcId="{F84F0245-B813-48D2-85B2-2EC000967B2B}" destId="{417CD6F1-EE11-472B-A391-1486903A1ADD}" srcOrd="0" destOrd="0" presId="urn:microsoft.com/office/officeart/2008/layout/VerticalCurvedList"/>
    <dgm:cxn modelId="{2919DB46-1AC6-41BD-A5A2-93A350C8E43D}" srcId="{3690DEBA-CDE3-4773-A25A-E1175DBFCAA3}" destId="{F84F0245-B813-48D2-85B2-2EC000967B2B}" srcOrd="1" destOrd="0" parTransId="{C683224E-979C-4948-8D2F-7BA3579B3158}" sibTransId="{AF3E6ED8-5B7E-4692-911C-41BC691E6FA4}"/>
    <dgm:cxn modelId="{3FF50A9C-C847-4C32-BAC2-997664C40196}" type="presOf" srcId="{745B4951-304D-4748-9EF8-CE3C12B1AAB3}" destId="{593A59E6-44E5-4F6F-B886-418C8BC5E5DD}" srcOrd="0" destOrd="0" presId="urn:microsoft.com/office/officeart/2008/layout/VerticalCurvedList"/>
    <dgm:cxn modelId="{00566DBC-4E00-4434-A6AF-FDC4F5271972}" srcId="{3690DEBA-CDE3-4773-A25A-E1175DBFCAA3}" destId="{C8422EF5-4D9D-415C-9E1D-2C77356F8184}" srcOrd="3" destOrd="0" parTransId="{E89CDB39-4B42-413F-B340-86C70BECEFE0}" sibTransId="{680752DB-A225-4141-A90E-8AFB75A220D0}"/>
    <dgm:cxn modelId="{058B3FCB-E75F-487F-B923-850C3A2F6081}" type="presOf" srcId="{C8422EF5-4D9D-415C-9E1D-2C77356F8184}" destId="{DAF96868-AB30-4CA7-9F48-F3D614C96D40}" srcOrd="0" destOrd="0" presId="urn:microsoft.com/office/officeart/2008/layout/VerticalCurvedList"/>
    <dgm:cxn modelId="{725C4EDB-6959-4521-9C3B-94493DA4A113}" srcId="{3690DEBA-CDE3-4773-A25A-E1175DBFCAA3}" destId="{745B4951-304D-4748-9EF8-CE3C12B1AAB3}" srcOrd="0" destOrd="0" parTransId="{039F7C48-8794-49F3-B2EB-BF8B4846D840}" sibTransId="{75C8BC3D-14E3-4229-9D2E-13FAD458A4D0}"/>
    <dgm:cxn modelId="{ABE5EAE4-8869-4F06-BFC1-FFA5D03D92BD}" type="presOf" srcId="{3690DEBA-CDE3-4773-A25A-E1175DBFCAA3}" destId="{D02EEEF7-B964-4E57-ACE3-BDD1D328AA91}" srcOrd="0" destOrd="0" presId="urn:microsoft.com/office/officeart/2008/layout/VerticalCurvedList"/>
    <dgm:cxn modelId="{1D607FF5-1066-498D-8C77-42DF687DD4F2}" srcId="{3690DEBA-CDE3-4773-A25A-E1175DBFCAA3}" destId="{870EB573-8A68-4478-BAA5-A6EB27215D1D}" srcOrd="2" destOrd="0" parTransId="{E818168E-2513-410C-853C-ECAFE460853C}" sibTransId="{6B2553B0-E9DF-41A8-BB65-F19E234B690F}"/>
    <dgm:cxn modelId="{ED086DE2-BFEF-4793-ABD0-3D966E5AC389}" type="presParOf" srcId="{D02EEEF7-B964-4E57-ACE3-BDD1D328AA91}" destId="{90DB9881-C48D-4EA4-9559-56B73462AA9A}" srcOrd="0" destOrd="0" presId="urn:microsoft.com/office/officeart/2008/layout/VerticalCurvedList"/>
    <dgm:cxn modelId="{2ABB5FD5-2588-406B-BCC6-F88F30415605}" type="presParOf" srcId="{90DB9881-C48D-4EA4-9559-56B73462AA9A}" destId="{A550A590-4943-4B92-B8B0-67FD46106748}" srcOrd="0" destOrd="0" presId="urn:microsoft.com/office/officeart/2008/layout/VerticalCurvedList"/>
    <dgm:cxn modelId="{F563B64A-9506-4BDA-835C-75A17036FEAF}" type="presParOf" srcId="{A550A590-4943-4B92-B8B0-67FD46106748}" destId="{848BFC52-A65D-4B07-98A3-5EA106433128}" srcOrd="0" destOrd="0" presId="urn:microsoft.com/office/officeart/2008/layout/VerticalCurvedList"/>
    <dgm:cxn modelId="{35255422-CC79-42C7-835A-882E3C5C6560}" type="presParOf" srcId="{A550A590-4943-4B92-B8B0-67FD46106748}" destId="{BF1DA4EA-0AC8-465D-8FCE-DDF1B9E1CD45}" srcOrd="1" destOrd="0" presId="urn:microsoft.com/office/officeart/2008/layout/VerticalCurvedList"/>
    <dgm:cxn modelId="{10C79A71-6B1B-4E10-98A1-8CBB733E11A6}" type="presParOf" srcId="{A550A590-4943-4B92-B8B0-67FD46106748}" destId="{8E963611-80AA-43CE-B1CC-148CEAAFA7E2}" srcOrd="2" destOrd="0" presId="urn:microsoft.com/office/officeart/2008/layout/VerticalCurvedList"/>
    <dgm:cxn modelId="{CE3ECB93-696E-47D9-B27B-0753BAE0B6C2}" type="presParOf" srcId="{A550A590-4943-4B92-B8B0-67FD46106748}" destId="{B4F64264-7ACE-466C-B06A-2CC02CB4BF29}" srcOrd="3" destOrd="0" presId="urn:microsoft.com/office/officeart/2008/layout/VerticalCurvedList"/>
    <dgm:cxn modelId="{86F994E8-A1ED-4184-8B8C-82DBFFF5715A}" type="presParOf" srcId="{90DB9881-C48D-4EA4-9559-56B73462AA9A}" destId="{593A59E6-44E5-4F6F-B886-418C8BC5E5DD}" srcOrd="1" destOrd="0" presId="urn:microsoft.com/office/officeart/2008/layout/VerticalCurvedList"/>
    <dgm:cxn modelId="{FA7BDEFE-0189-44F0-A7ED-DEA0AA446FE3}" type="presParOf" srcId="{90DB9881-C48D-4EA4-9559-56B73462AA9A}" destId="{1D6E5E75-ADDA-4D9A-908E-67F6CDECE3D4}" srcOrd="2" destOrd="0" presId="urn:microsoft.com/office/officeart/2008/layout/VerticalCurvedList"/>
    <dgm:cxn modelId="{6602D2C9-69B9-4B1C-B252-1589714DB3B6}" type="presParOf" srcId="{1D6E5E75-ADDA-4D9A-908E-67F6CDECE3D4}" destId="{1B84B317-755C-4485-A24A-A08445C351AB}" srcOrd="0" destOrd="0" presId="urn:microsoft.com/office/officeart/2008/layout/VerticalCurvedList"/>
    <dgm:cxn modelId="{C87648A2-23CE-4B88-8311-F2991F2EE785}" type="presParOf" srcId="{90DB9881-C48D-4EA4-9559-56B73462AA9A}" destId="{417CD6F1-EE11-472B-A391-1486903A1ADD}" srcOrd="3" destOrd="0" presId="urn:microsoft.com/office/officeart/2008/layout/VerticalCurvedList"/>
    <dgm:cxn modelId="{6FBF7EE9-C185-4D87-86BF-8E3E2B182D4C}" type="presParOf" srcId="{90DB9881-C48D-4EA4-9559-56B73462AA9A}" destId="{0D5E486C-BFE7-4728-92C7-5668AD2EEC0D}" srcOrd="4" destOrd="0" presId="urn:microsoft.com/office/officeart/2008/layout/VerticalCurvedList"/>
    <dgm:cxn modelId="{5A712946-81A2-40C8-AE63-0EC46BD77FB8}" type="presParOf" srcId="{0D5E486C-BFE7-4728-92C7-5668AD2EEC0D}" destId="{63B577BE-FB06-433C-854A-5C80F066DA5A}" srcOrd="0" destOrd="0" presId="urn:microsoft.com/office/officeart/2008/layout/VerticalCurvedList"/>
    <dgm:cxn modelId="{3F509156-68BC-4C61-AC9E-900BAD8283B8}" type="presParOf" srcId="{90DB9881-C48D-4EA4-9559-56B73462AA9A}" destId="{8F07467D-DACF-48F0-831F-7FF633DC5326}" srcOrd="5" destOrd="0" presId="urn:microsoft.com/office/officeart/2008/layout/VerticalCurvedList"/>
    <dgm:cxn modelId="{E5AA6D57-903D-4B7C-B3CD-8B1DB788C758}" type="presParOf" srcId="{90DB9881-C48D-4EA4-9559-56B73462AA9A}" destId="{18EA5F81-927B-4664-BE83-A593DCA0FAC8}" srcOrd="6" destOrd="0" presId="urn:microsoft.com/office/officeart/2008/layout/VerticalCurvedList"/>
    <dgm:cxn modelId="{F2C0AB89-AE24-4CE7-81D0-6170C33D866A}" type="presParOf" srcId="{18EA5F81-927B-4664-BE83-A593DCA0FAC8}" destId="{EAB9A77C-E1F5-4C27-B86A-E00174213495}" srcOrd="0" destOrd="0" presId="urn:microsoft.com/office/officeart/2008/layout/VerticalCurvedList"/>
    <dgm:cxn modelId="{80FBEDB9-3B38-4EF7-9E79-2456017CB91B}" type="presParOf" srcId="{90DB9881-C48D-4EA4-9559-56B73462AA9A}" destId="{DAF96868-AB30-4CA7-9F48-F3D614C96D40}" srcOrd="7" destOrd="0" presId="urn:microsoft.com/office/officeart/2008/layout/VerticalCurvedList"/>
    <dgm:cxn modelId="{0FD1B705-D2F5-4EA3-92C0-ED4BC38A949F}" type="presParOf" srcId="{90DB9881-C48D-4EA4-9559-56B73462AA9A}" destId="{790A99B0-E184-495C-9DC2-063051172370}" srcOrd="8" destOrd="0" presId="urn:microsoft.com/office/officeart/2008/layout/VerticalCurvedList"/>
    <dgm:cxn modelId="{D66FB1AA-663C-4A51-BB77-73E3A10B8BDD}" type="presParOf" srcId="{790A99B0-E184-495C-9DC2-063051172370}" destId="{F85519E5-B6DB-40CB-B800-2186EC6D9D6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6F8954-A4BA-408E-A022-6D9111B5B9FB}"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fr-BE"/>
        </a:p>
      </dgm:t>
    </dgm:pt>
    <dgm:pt modelId="{2C6D4486-8D5B-417F-A134-3B4BEB401932}">
      <dgm:prSet phldrT="[Texte]" custT="1"/>
      <dgm:spPr/>
      <dgm:t>
        <a:bodyPr/>
        <a:lstStyle/>
        <a:p>
          <a:pPr algn="l"/>
          <a:r>
            <a:rPr lang="fr-FR" sz="2000" b="1">
              <a:effectLst/>
              <a:latin typeface="Century Gothic" panose="020B0502020202020204" pitchFamily="34" charset="0"/>
              <a:ea typeface="Calibri" panose="020F0502020204030204" pitchFamily="34" charset="0"/>
              <a:cs typeface="Verdana" panose="020B0604030504040204" pitchFamily="34" charset="0"/>
            </a:rPr>
            <a:t>1) Analyse des activités industrielles historiques et actuelles au droit du terrain : risque de relargage de PFAS dans l’environnement : sol/eau souterraine/eaux de surface/air ?</a:t>
          </a:r>
          <a:endParaRPr lang="fr-BE" sz="2000" b="1">
            <a:latin typeface="Century Gothic" panose="020B0502020202020204" pitchFamily="34" charset="0"/>
          </a:endParaRPr>
        </a:p>
      </dgm:t>
    </dgm:pt>
    <dgm:pt modelId="{643C641C-8742-425F-923F-499685069CBE}" type="parTrans" cxnId="{0C4E4F76-9CB3-41AA-90FE-21EBCC770EA0}">
      <dgm:prSet/>
      <dgm:spPr/>
      <dgm:t>
        <a:bodyPr/>
        <a:lstStyle/>
        <a:p>
          <a:endParaRPr lang="fr-BE" sz="2000" b="1">
            <a:latin typeface="Century Gothic" panose="020B0502020202020204" pitchFamily="34" charset="0"/>
          </a:endParaRPr>
        </a:p>
      </dgm:t>
    </dgm:pt>
    <dgm:pt modelId="{4AB6312C-80E1-45C1-A524-3E5150DF773B}" type="sibTrans" cxnId="{0C4E4F76-9CB3-41AA-90FE-21EBCC770EA0}">
      <dgm:prSet/>
      <dgm:spPr/>
      <dgm:t>
        <a:bodyPr/>
        <a:lstStyle/>
        <a:p>
          <a:endParaRPr lang="fr-BE" sz="2000" b="1">
            <a:latin typeface="Century Gothic" panose="020B0502020202020204" pitchFamily="34" charset="0"/>
          </a:endParaRPr>
        </a:p>
      </dgm:t>
    </dgm:pt>
    <dgm:pt modelId="{513BADEE-2FD5-4EAF-B032-F87D1BB85672}">
      <dgm:prSet phldrT="[Texte]" custT="1"/>
      <dgm:spPr/>
      <dgm:t>
        <a:bodyPr/>
        <a:lstStyle/>
        <a:p>
          <a:pPr algn="l"/>
          <a:r>
            <a:rPr lang="fr-FR" sz="2000" b="1">
              <a:effectLst/>
              <a:latin typeface="Century Gothic" panose="020B0502020202020204" pitchFamily="34" charset="0"/>
              <a:ea typeface="Calibri" panose="020F0502020204030204" pitchFamily="34" charset="0"/>
              <a:cs typeface="Verdana" panose="020B0604030504040204" pitchFamily="34" charset="0"/>
            </a:rPr>
            <a:t>2) Exercices incendie au droit du terrain ? si oui, mousses avec PFAS ?</a:t>
          </a:r>
          <a:endParaRPr lang="fr-BE" sz="2000" b="1">
            <a:latin typeface="Century Gothic" panose="020B0502020202020204" pitchFamily="34" charset="0"/>
          </a:endParaRPr>
        </a:p>
      </dgm:t>
    </dgm:pt>
    <dgm:pt modelId="{14B0FE7B-52D2-4FE8-B569-084D21927D8F}" type="parTrans" cxnId="{2CB8281E-C634-46A6-A990-72872EE48FC1}">
      <dgm:prSet/>
      <dgm:spPr/>
      <dgm:t>
        <a:bodyPr/>
        <a:lstStyle/>
        <a:p>
          <a:endParaRPr lang="fr-BE" sz="2000" b="1">
            <a:latin typeface="Century Gothic" panose="020B0502020202020204" pitchFamily="34" charset="0"/>
          </a:endParaRPr>
        </a:p>
      </dgm:t>
    </dgm:pt>
    <dgm:pt modelId="{2F9F64F2-B006-447C-AEEB-C2CC84413F80}" type="sibTrans" cxnId="{2CB8281E-C634-46A6-A990-72872EE48FC1}">
      <dgm:prSet/>
      <dgm:spPr/>
      <dgm:t>
        <a:bodyPr/>
        <a:lstStyle/>
        <a:p>
          <a:endParaRPr lang="fr-BE" sz="2000" b="1">
            <a:latin typeface="Century Gothic" panose="020B0502020202020204" pitchFamily="34" charset="0"/>
          </a:endParaRPr>
        </a:p>
      </dgm:t>
    </dgm:pt>
    <dgm:pt modelId="{B0D1228C-49D3-4D53-B19E-B463E257E7B7}">
      <dgm:prSet phldrT="[Texte]" custT="1"/>
      <dgm:spPr/>
      <dgm:t>
        <a:bodyPr/>
        <a:lstStyle/>
        <a:p>
          <a:pPr algn="l"/>
          <a:r>
            <a:rPr lang="fr-FR" sz="2000" b="1">
              <a:effectLst/>
              <a:latin typeface="Century Gothic" panose="020B0502020202020204" pitchFamily="34" charset="0"/>
              <a:ea typeface="Calibri" panose="020F0502020204030204" pitchFamily="34" charset="0"/>
              <a:cs typeface="Verdana" panose="020B0604030504040204" pitchFamily="34" charset="0"/>
            </a:rPr>
            <a:t>3) Systèmes d’extinction incendie au droit du terrain (bidons émulseurs, sprinklage, …) ? Si oui, utilisation de mousses avec PFAS ? Si oui, risque de relargage de PFAS dans l’environnement ?</a:t>
          </a:r>
          <a:endParaRPr lang="fr-BE" sz="2000" b="1">
            <a:latin typeface="Century Gothic" panose="020B0502020202020204" pitchFamily="34" charset="0"/>
          </a:endParaRPr>
        </a:p>
      </dgm:t>
    </dgm:pt>
    <dgm:pt modelId="{52A2EEBD-FF09-4DD2-AF98-FC1C6780CFBC}" type="parTrans" cxnId="{90F1D839-5001-45E5-B6A5-96936BCAC3A4}">
      <dgm:prSet/>
      <dgm:spPr/>
      <dgm:t>
        <a:bodyPr/>
        <a:lstStyle/>
        <a:p>
          <a:endParaRPr lang="fr-BE" sz="2000" b="1">
            <a:latin typeface="Century Gothic" panose="020B0502020202020204" pitchFamily="34" charset="0"/>
          </a:endParaRPr>
        </a:p>
      </dgm:t>
    </dgm:pt>
    <dgm:pt modelId="{46B071AA-86EB-42D2-A4AF-BF3603B7831D}" type="sibTrans" cxnId="{90F1D839-5001-45E5-B6A5-96936BCAC3A4}">
      <dgm:prSet/>
      <dgm:spPr/>
      <dgm:t>
        <a:bodyPr/>
        <a:lstStyle/>
        <a:p>
          <a:endParaRPr lang="fr-BE" sz="2000" b="1">
            <a:latin typeface="Century Gothic" panose="020B0502020202020204" pitchFamily="34" charset="0"/>
          </a:endParaRPr>
        </a:p>
      </dgm:t>
    </dgm:pt>
    <dgm:pt modelId="{28240D87-E7D6-439D-867F-33C5C1F6D91C}">
      <dgm:prSet phldrT="[Texte]" custT="1"/>
      <dgm:spPr/>
      <dgm:t>
        <a:bodyPr/>
        <a:lstStyle/>
        <a:p>
          <a:pPr algn="l"/>
          <a:r>
            <a:rPr lang="fr-FR" sz="2000" b="1">
              <a:effectLst/>
              <a:latin typeface="Century Gothic" panose="020B0502020202020204" pitchFamily="34" charset="0"/>
              <a:ea typeface="Calibri" panose="020F0502020204030204" pitchFamily="34" charset="0"/>
              <a:cs typeface="Verdana" panose="020B0604030504040204" pitchFamily="34" charset="0"/>
            </a:rPr>
            <a:t>4) Incendies au droit du terrain ? Si oui, utilisation de mousses avec PFAS ? Un document d’attestation des pompiers doit être fourni</a:t>
          </a:r>
          <a:endParaRPr lang="fr-BE" sz="2000" b="1">
            <a:latin typeface="Century Gothic" panose="020B0502020202020204" pitchFamily="34" charset="0"/>
          </a:endParaRPr>
        </a:p>
      </dgm:t>
    </dgm:pt>
    <dgm:pt modelId="{F6D1887D-DB61-4A3B-956D-8C63E7B90E3D}" type="parTrans" cxnId="{8CAF48D0-28AB-4D3B-9061-0BF7FDE60C17}">
      <dgm:prSet/>
      <dgm:spPr/>
      <dgm:t>
        <a:bodyPr/>
        <a:lstStyle/>
        <a:p>
          <a:endParaRPr lang="fr-BE" sz="2000" b="1">
            <a:latin typeface="Century Gothic" panose="020B0502020202020204" pitchFamily="34" charset="0"/>
          </a:endParaRPr>
        </a:p>
      </dgm:t>
    </dgm:pt>
    <dgm:pt modelId="{561ABBC5-D976-4B79-BDF4-91155253FA93}" type="sibTrans" cxnId="{8CAF48D0-28AB-4D3B-9061-0BF7FDE60C17}">
      <dgm:prSet/>
      <dgm:spPr/>
      <dgm:t>
        <a:bodyPr/>
        <a:lstStyle/>
        <a:p>
          <a:endParaRPr lang="fr-BE" sz="2000" b="1">
            <a:latin typeface="Century Gothic" panose="020B0502020202020204" pitchFamily="34" charset="0"/>
          </a:endParaRPr>
        </a:p>
      </dgm:t>
    </dgm:pt>
    <dgm:pt modelId="{742DC537-824B-4FE7-927C-440F386DB2F9}" type="pres">
      <dgm:prSet presAssocID="{786F8954-A4BA-408E-A022-6D9111B5B9FB}" presName="Name0" presStyleCnt="0">
        <dgm:presLayoutVars>
          <dgm:dir/>
          <dgm:animLvl val="lvl"/>
          <dgm:resizeHandles val="exact"/>
        </dgm:presLayoutVars>
      </dgm:prSet>
      <dgm:spPr/>
    </dgm:pt>
    <dgm:pt modelId="{217C380D-A8F8-41A5-AA50-569EE7E7F3E0}" type="pres">
      <dgm:prSet presAssocID="{28240D87-E7D6-439D-867F-33C5C1F6D91C}" presName="boxAndChildren" presStyleCnt="0"/>
      <dgm:spPr/>
    </dgm:pt>
    <dgm:pt modelId="{EA906412-3137-4ACC-81D0-87E461C4F24F}" type="pres">
      <dgm:prSet presAssocID="{28240D87-E7D6-439D-867F-33C5C1F6D91C}" presName="parentTextBox" presStyleLbl="node1" presStyleIdx="0" presStyleCnt="4"/>
      <dgm:spPr/>
    </dgm:pt>
    <dgm:pt modelId="{EF33FE15-6127-491A-8F0F-DC9F57BB9546}" type="pres">
      <dgm:prSet presAssocID="{46B071AA-86EB-42D2-A4AF-BF3603B7831D}" presName="sp" presStyleCnt="0"/>
      <dgm:spPr/>
    </dgm:pt>
    <dgm:pt modelId="{57462911-44B5-4D22-937D-A9E00EF5A14E}" type="pres">
      <dgm:prSet presAssocID="{B0D1228C-49D3-4D53-B19E-B463E257E7B7}" presName="arrowAndChildren" presStyleCnt="0"/>
      <dgm:spPr/>
    </dgm:pt>
    <dgm:pt modelId="{E0364F75-C5CD-4846-89A0-2B25F7280348}" type="pres">
      <dgm:prSet presAssocID="{B0D1228C-49D3-4D53-B19E-B463E257E7B7}" presName="parentTextArrow" presStyleLbl="node1" presStyleIdx="1" presStyleCnt="4"/>
      <dgm:spPr/>
    </dgm:pt>
    <dgm:pt modelId="{4456EAFD-0232-4582-9DE1-5A686AF894AF}" type="pres">
      <dgm:prSet presAssocID="{2F9F64F2-B006-447C-AEEB-C2CC84413F80}" presName="sp" presStyleCnt="0"/>
      <dgm:spPr/>
    </dgm:pt>
    <dgm:pt modelId="{567C5526-9CE8-4909-8650-8B2BBE2991F9}" type="pres">
      <dgm:prSet presAssocID="{513BADEE-2FD5-4EAF-B032-F87D1BB85672}" presName="arrowAndChildren" presStyleCnt="0"/>
      <dgm:spPr/>
    </dgm:pt>
    <dgm:pt modelId="{5604CEAF-F0EB-4750-B4F2-3453F99F3CF4}" type="pres">
      <dgm:prSet presAssocID="{513BADEE-2FD5-4EAF-B032-F87D1BB85672}" presName="parentTextArrow" presStyleLbl="node1" presStyleIdx="2" presStyleCnt="4"/>
      <dgm:spPr/>
    </dgm:pt>
    <dgm:pt modelId="{8BD9F60B-FCA2-4B27-8B59-DCF8520D33A0}" type="pres">
      <dgm:prSet presAssocID="{4AB6312C-80E1-45C1-A524-3E5150DF773B}" presName="sp" presStyleCnt="0"/>
      <dgm:spPr/>
    </dgm:pt>
    <dgm:pt modelId="{830ABEF9-CE57-46FF-A016-586985AB62F1}" type="pres">
      <dgm:prSet presAssocID="{2C6D4486-8D5B-417F-A134-3B4BEB401932}" presName="arrowAndChildren" presStyleCnt="0"/>
      <dgm:spPr/>
    </dgm:pt>
    <dgm:pt modelId="{43E0B83E-E2E7-4E75-A9E1-4B9FE735479F}" type="pres">
      <dgm:prSet presAssocID="{2C6D4486-8D5B-417F-A134-3B4BEB401932}" presName="parentTextArrow" presStyleLbl="node1" presStyleIdx="3" presStyleCnt="4"/>
      <dgm:spPr/>
    </dgm:pt>
  </dgm:ptLst>
  <dgm:cxnLst>
    <dgm:cxn modelId="{08F59A15-525C-488E-8C32-1BAC78E3FE25}" type="presOf" srcId="{28240D87-E7D6-439D-867F-33C5C1F6D91C}" destId="{EA906412-3137-4ACC-81D0-87E461C4F24F}" srcOrd="0" destOrd="0" presId="urn:microsoft.com/office/officeart/2005/8/layout/process4"/>
    <dgm:cxn modelId="{2CB8281E-C634-46A6-A990-72872EE48FC1}" srcId="{786F8954-A4BA-408E-A022-6D9111B5B9FB}" destId="{513BADEE-2FD5-4EAF-B032-F87D1BB85672}" srcOrd="1" destOrd="0" parTransId="{14B0FE7B-52D2-4FE8-B569-084D21927D8F}" sibTransId="{2F9F64F2-B006-447C-AEEB-C2CC84413F80}"/>
    <dgm:cxn modelId="{90F1D839-5001-45E5-B6A5-96936BCAC3A4}" srcId="{786F8954-A4BA-408E-A022-6D9111B5B9FB}" destId="{B0D1228C-49D3-4D53-B19E-B463E257E7B7}" srcOrd="2" destOrd="0" parTransId="{52A2EEBD-FF09-4DD2-AF98-FC1C6780CFBC}" sibTransId="{46B071AA-86EB-42D2-A4AF-BF3603B7831D}"/>
    <dgm:cxn modelId="{24C47272-2110-43E9-B087-DB4C611D1950}" type="presOf" srcId="{513BADEE-2FD5-4EAF-B032-F87D1BB85672}" destId="{5604CEAF-F0EB-4750-B4F2-3453F99F3CF4}" srcOrd="0" destOrd="0" presId="urn:microsoft.com/office/officeart/2005/8/layout/process4"/>
    <dgm:cxn modelId="{0C4E4F76-9CB3-41AA-90FE-21EBCC770EA0}" srcId="{786F8954-A4BA-408E-A022-6D9111B5B9FB}" destId="{2C6D4486-8D5B-417F-A134-3B4BEB401932}" srcOrd="0" destOrd="0" parTransId="{643C641C-8742-425F-923F-499685069CBE}" sibTransId="{4AB6312C-80E1-45C1-A524-3E5150DF773B}"/>
    <dgm:cxn modelId="{441517BD-436B-4993-8DE6-A2BEFEB41D19}" type="presOf" srcId="{B0D1228C-49D3-4D53-B19E-B463E257E7B7}" destId="{E0364F75-C5CD-4846-89A0-2B25F7280348}" srcOrd="0" destOrd="0" presId="urn:microsoft.com/office/officeart/2005/8/layout/process4"/>
    <dgm:cxn modelId="{8CAF48D0-28AB-4D3B-9061-0BF7FDE60C17}" srcId="{786F8954-A4BA-408E-A022-6D9111B5B9FB}" destId="{28240D87-E7D6-439D-867F-33C5C1F6D91C}" srcOrd="3" destOrd="0" parTransId="{F6D1887D-DB61-4A3B-956D-8C63E7B90E3D}" sibTransId="{561ABBC5-D976-4B79-BDF4-91155253FA93}"/>
    <dgm:cxn modelId="{E8A935F2-7A13-4E8B-9037-CBB5E2A026E5}" type="presOf" srcId="{2C6D4486-8D5B-417F-A134-3B4BEB401932}" destId="{43E0B83E-E2E7-4E75-A9E1-4B9FE735479F}" srcOrd="0" destOrd="0" presId="urn:microsoft.com/office/officeart/2005/8/layout/process4"/>
    <dgm:cxn modelId="{6BAA9AFE-84C2-46C6-9BD8-C9C8FDE57407}" type="presOf" srcId="{786F8954-A4BA-408E-A022-6D9111B5B9FB}" destId="{742DC537-824B-4FE7-927C-440F386DB2F9}" srcOrd="0" destOrd="0" presId="urn:microsoft.com/office/officeart/2005/8/layout/process4"/>
    <dgm:cxn modelId="{39E68B55-E71E-459E-B092-74976D1C8692}" type="presParOf" srcId="{742DC537-824B-4FE7-927C-440F386DB2F9}" destId="{217C380D-A8F8-41A5-AA50-569EE7E7F3E0}" srcOrd="0" destOrd="0" presId="urn:microsoft.com/office/officeart/2005/8/layout/process4"/>
    <dgm:cxn modelId="{DF02182B-0ABD-4B83-9ACA-5AA3B743A3E9}" type="presParOf" srcId="{217C380D-A8F8-41A5-AA50-569EE7E7F3E0}" destId="{EA906412-3137-4ACC-81D0-87E461C4F24F}" srcOrd="0" destOrd="0" presId="urn:microsoft.com/office/officeart/2005/8/layout/process4"/>
    <dgm:cxn modelId="{F1B85DFF-3426-4199-9600-85D94D98EFBE}" type="presParOf" srcId="{742DC537-824B-4FE7-927C-440F386DB2F9}" destId="{EF33FE15-6127-491A-8F0F-DC9F57BB9546}" srcOrd="1" destOrd="0" presId="urn:microsoft.com/office/officeart/2005/8/layout/process4"/>
    <dgm:cxn modelId="{0D0BB984-F7C8-4434-8EBC-D5DD7001C166}" type="presParOf" srcId="{742DC537-824B-4FE7-927C-440F386DB2F9}" destId="{57462911-44B5-4D22-937D-A9E00EF5A14E}" srcOrd="2" destOrd="0" presId="urn:microsoft.com/office/officeart/2005/8/layout/process4"/>
    <dgm:cxn modelId="{AAF1F0E8-2EC6-40AA-8933-487ED3D9F621}" type="presParOf" srcId="{57462911-44B5-4D22-937D-A9E00EF5A14E}" destId="{E0364F75-C5CD-4846-89A0-2B25F7280348}" srcOrd="0" destOrd="0" presId="urn:microsoft.com/office/officeart/2005/8/layout/process4"/>
    <dgm:cxn modelId="{AC62D8E8-C01A-4941-9EDB-AE72A7645F47}" type="presParOf" srcId="{742DC537-824B-4FE7-927C-440F386DB2F9}" destId="{4456EAFD-0232-4582-9DE1-5A686AF894AF}" srcOrd="3" destOrd="0" presId="urn:microsoft.com/office/officeart/2005/8/layout/process4"/>
    <dgm:cxn modelId="{67BCDA3B-D2E0-49EC-B44D-AC0B8E92B0DA}" type="presParOf" srcId="{742DC537-824B-4FE7-927C-440F386DB2F9}" destId="{567C5526-9CE8-4909-8650-8B2BBE2991F9}" srcOrd="4" destOrd="0" presId="urn:microsoft.com/office/officeart/2005/8/layout/process4"/>
    <dgm:cxn modelId="{0C09971F-5DBF-4D21-9CEE-3D34E60613AA}" type="presParOf" srcId="{567C5526-9CE8-4909-8650-8B2BBE2991F9}" destId="{5604CEAF-F0EB-4750-B4F2-3453F99F3CF4}" srcOrd="0" destOrd="0" presId="urn:microsoft.com/office/officeart/2005/8/layout/process4"/>
    <dgm:cxn modelId="{AD57D922-CBDA-4CEE-81DD-CE747853393D}" type="presParOf" srcId="{742DC537-824B-4FE7-927C-440F386DB2F9}" destId="{8BD9F60B-FCA2-4B27-8B59-DCF8520D33A0}" srcOrd="5" destOrd="0" presId="urn:microsoft.com/office/officeart/2005/8/layout/process4"/>
    <dgm:cxn modelId="{99924649-95FB-4303-8DCC-35109ECC89FD}" type="presParOf" srcId="{742DC537-824B-4FE7-927C-440F386DB2F9}" destId="{830ABEF9-CE57-46FF-A016-586985AB62F1}" srcOrd="6" destOrd="0" presId="urn:microsoft.com/office/officeart/2005/8/layout/process4"/>
    <dgm:cxn modelId="{9105BA97-BD02-4DAA-8006-C612E23A70A8}" type="presParOf" srcId="{830ABEF9-CE57-46FF-A016-586985AB62F1}" destId="{43E0B83E-E2E7-4E75-A9E1-4B9FE735479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20F763-15FA-4C67-9AF3-708C45E8CBA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BE"/>
        </a:p>
      </dgm:t>
    </dgm:pt>
    <dgm:pt modelId="{E8D22876-810D-49D0-B9BE-39CBDCC3146F}">
      <dgm:prSet phldrT="[Texte]"/>
      <dgm:spPr/>
      <dgm:t>
        <a:bodyPr/>
        <a:lstStyle/>
        <a:p>
          <a:pPr algn="ctr"/>
          <a:r>
            <a:rPr lang="fr-BE" b="1">
              <a:latin typeface="Century Gothic" panose="020B0502020202020204" pitchFamily="34" charset="0"/>
            </a:rPr>
            <a:t>Toute concentration en PFAS supérieure à une valeur limite doit être considérée comme une pollution</a:t>
          </a:r>
        </a:p>
      </dgm:t>
    </dgm:pt>
    <dgm:pt modelId="{386A9381-DDDC-4BB7-8FB2-1836E4C720D0}" type="parTrans" cxnId="{3C942994-9300-4A41-B896-54995006780A}">
      <dgm:prSet/>
      <dgm:spPr/>
      <dgm:t>
        <a:bodyPr/>
        <a:lstStyle/>
        <a:p>
          <a:pPr algn="ctr"/>
          <a:endParaRPr lang="fr-BE" b="1">
            <a:latin typeface="Century Gothic" panose="020B0502020202020204" pitchFamily="34" charset="0"/>
          </a:endParaRPr>
        </a:p>
      </dgm:t>
    </dgm:pt>
    <dgm:pt modelId="{EC2BFD86-7050-416D-9635-135B7504C045}" type="sibTrans" cxnId="{3C942994-9300-4A41-B896-54995006780A}">
      <dgm:prSet/>
      <dgm:spPr/>
      <dgm:t>
        <a:bodyPr/>
        <a:lstStyle/>
        <a:p>
          <a:pPr algn="ctr"/>
          <a:endParaRPr lang="fr-BE" b="1">
            <a:latin typeface="Century Gothic" panose="020B0502020202020204" pitchFamily="34" charset="0"/>
          </a:endParaRPr>
        </a:p>
      </dgm:t>
    </dgm:pt>
    <dgm:pt modelId="{6A54B5C9-CFA3-437A-A874-750A9D2DEB1E}">
      <dgm:prSet phldrT="[Texte]"/>
      <dgm:spPr/>
      <dgm:t>
        <a:bodyPr/>
        <a:lstStyle/>
        <a:p>
          <a:pPr algn="ctr">
            <a:buFont typeface="Arial" panose="020B0604020202020204" pitchFamily="34" charset="0"/>
            <a:buChar char="•"/>
          </a:pPr>
          <a:r>
            <a:rPr lang="fr-BE" b="1">
              <a:latin typeface="Century Gothic" panose="020B0502020202020204" pitchFamily="34" charset="0"/>
            </a:rPr>
            <a:t>Importance de la visite de terrain et positionnement stratégique des investigations</a:t>
          </a:r>
        </a:p>
      </dgm:t>
    </dgm:pt>
    <dgm:pt modelId="{A1425809-1543-4610-BAA5-BE19FF554FB9}" type="parTrans" cxnId="{70527498-BBC2-4842-BF30-9762C6190E1D}">
      <dgm:prSet/>
      <dgm:spPr/>
      <dgm:t>
        <a:bodyPr/>
        <a:lstStyle/>
        <a:p>
          <a:pPr algn="ctr"/>
          <a:endParaRPr lang="fr-BE" b="1">
            <a:latin typeface="Century Gothic" panose="020B0502020202020204" pitchFamily="34" charset="0"/>
          </a:endParaRPr>
        </a:p>
      </dgm:t>
    </dgm:pt>
    <dgm:pt modelId="{8306140C-C431-4DF2-88B4-3C375EC710E3}" type="sibTrans" cxnId="{70527498-BBC2-4842-BF30-9762C6190E1D}">
      <dgm:prSet/>
      <dgm:spPr/>
      <dgm:t>
        <a:bodyPr/>
        <a:lstStyle/>
        <a:p>
          <a:pPr algn="ctr"/>
          <a:endParaRPr lang="fr-BE" b="1">
            <a:latin typeface="Century Gothic" panose="020B0502020202020204" pitchFamily="34" charset="0"/>
          </a:endParaRPr>
        </a:p>
      </dgm:t>
    </dgm:pt>
    <dgm:pt modelId="{CED6E29F-07D7-4C48-B0C9-8444C366401B}">
      <dgm:prSet phldrT="[Texte]"/>
      <dgm:spPr/>
      <dgm:t>
        <a:bodyPr/>
        <a:lstStyle/>
        <a:p>
          <a:pPr algn="ctr"/>
          <a:r>
            <a:rPr lang="fr-BE" b="1">
              <a:latin typeface="Century Gothic" panose="020B0502020202020204" pitchFamily="34" charset="0"/>
            </a:rPr>
            <a:t>Étude d’orientation: privilégier les analyses dans la nappe superficielle si existante (+ rejet)</a:t>
          </a:r>
        </a:p>
      </dgm:t>
    </dgm:pt>
    <dgm:pt modelId="{6BD8C069-473A-4CD1-B478-495ADEFB97F8}" type="parTrans" cxnId="{A0AC48BE-3BB1-481A-8ACE-3035BAE1740F}">
      <dgm:prSet/>
      <dgm:spPr/>
      <dgm:t>
        <a:bodyPr/>
        <a:lstStyle/>
        <a:p>
          <a:pPr algn="ctr"/>
          <a:endParaRPr lang="fr-BE" b="1">
            <a:latin typeface="Century Gothic" panose="020B0502020202020204" pitchFamily="34" charset="0"/>
          </a:endParaRPr>
        </a:p>
      </dgm:t>
    </dgm:pt>
    <dgm:pt modelId="{616412EC-4171-4CB9-9029-A234D25922C6}" type="sibTrans" cxnId="{A0AC48BE-3BB1-481A-8ACE-3035BAE1740F}">
      <dgm:prSet/>
      <dgm:spPr/>
      <dgm:t>
        <a:bodyPr/>
        <a:lstStyle/>
        <a:p>
          <a:pPr algn="ctr"/>
          <a:endParaRPr lang="fr-BE" b="1">
            <a:latin typeface="Century Gothic" panose="020B0502020202020204" pitchFamily="34" charset="0"/>
          </a:endParaRPr>
        </a:p>
      </dgm:t>
    </dgm:pt>
    <dgm:pt modelId="{2C143623-B1EE-4BFA-9798-87C47C7E81E8}">
      <dgm:prSet phldrT="[Texte]"/>
      <dgm:spPr/>
      <dgm:t>
        <a:bodyPr/>
        <a:lstStyle/>
        <a:p>
          <a:pPr algn="ctr"/>
          <a:r>
            <a:rPr lang="fr-BE" b="1">
              <a:latin typeface="Century Gothic" panose="020B0502020202020204" pitchFamily="34" charset="0"/>
            </a:rPr>
            <a:t>Analyses de sol au droit de SPP clairement localisées</a:t>
          </a:r>
        </a:p>
      </dgm:t>
    </dgm:pt>
    <dgm:pt modelId="{FBC2327B-B91E-4A27-A95C-7029589655FC}" type="parTrans" cxnId="{E07771CA-BA6E-48E4-8723-7B70695A44EF}">
      <dgm:prSet/>
      <dgm:spPr/>
      <dgm:t>
        <a:bodyPr/>
        <a:lstStyle/>
        <a:p>
          <a:pPr algn="ctr"/>
          <a:endParaRPr lang="fr-BE" b="1">
            <a:latin typeface="Century Gothic" panose="020B0502020202020204" pitchFamily="34" charset="0"/>
          </a:endParaRPr>
        </a:p>
      </dgm:t>
    </dgm:pt>
    <dgm:pt modelId="{AB6FD1FB-7B83-410C-B3BD-61ADC3BC51EC}" type="sibTrans" cxnId="{E07771CA-BA6E-48E4-8723-7B70695A44EF}">
      <dgm:prSet/>
      <dgm:spPr/>
      <dgm:t>
        <a:bodyPr/>
        <a:lstStyle/>
        <a:p>
          <a:pPr algn="ctr"/>
          <a:endParaRPr lang="fr-BE" b="1">
            <a:latin typeface="Century Gothic" panose="020B0502020202020204" pitchFamily="34" charset="0"/>
          </a:endParaRPr>
        </a:p>
      </dgm:t>
    </dgm:pt>
    <dgm:pt modelId="{2C0C83CE-BA40-4342-8E47-001B143AB041}">
      <dgm:prSet phldrT="[Texte]"/>
      <dgm:spPr/>
      <dgm:t>
        <a:bodyPr/>
        <a:lstStyle/>
        <a:p>
          <a:pPr algn="ctr"/>
          <a:r>
            <a:rPr lang="fr-BE" b="1">
              <a:latin typeface="Century Gothic" panose="020B0502020202020204" pitchFamily="34" charset="0"/>
            </a:rPr>
            <a:t>Identifier dès l’EO les cibles prioritaires, et définir si nécessaire des mesures de suivi</a:t>
          </a:r>
        </a:p>
      </dgm:t>
    </dgm:pt>
    <dgm:pt modelId="{B83CC315-FB30-4C92-9848-02796725E7A3}" type="parTrans" cxnId="{CA908C43-DA69-4346-8EFF-939E0AAA0F70}">
      <dgm:prSet/>
      <dgm:spPr/>
      <dgm:t>
        <a:bodyPr/>
        <a:lstStyle/>
        <a:p>
          <a:pPr algn="ctr"/>
          <a:endParaRPr lang="fr-BE" b="1">
            <a:latin typeface="Century Gothic" panose="020B0502020202020204" pitchFamily="34" charset="0"/>
          </a:endParaRPr>
        </a:p>
      </dgm:t>
    </dgm:pt>
    <dgm:pt modelId="{E61A0380-24D4-44D2-8F23-5A543B3184EB}" type="sibTrans" cxnId="{CA908C43-DA69-4346-8EFF-939E0AAA0F70}">
      <dgm:prSet/>
      <dgm:spPr/>
      <dgm:t>
        <a:bodyPr/>
        <a:lstStyle/>
        <a:p>
          <a:pPr algn="ctr"/>
          <a:endParaRPr lang="fr-BE" b="1">
            <a:latin typeface="Century Gothic" panose="020B0502020202020204" pitchFamily="34" charset="0"/>
          </a:endParaRPr>
        </a:p>
      </dgm:t>
    </dgm:pt>
    <dgm:pt modelId="{38F55FD3-0B69-44F6-90E6-CC51ECD9E01F}">
      <dgm:prSet phldrT="[Texte]"/>
      <dgm:spPr/>
      <dgm:t>
        <a:bodyPr/>
        <a:lstStyle/>
        <a:p>
          <a:pPr algn="ctr"/>
          <a:r>
            <a:rPr lang="fr-BE" b="1">
              <a:latin typeface="Century Gothic" panose="020B0502020202020204" pitchFamily="34" charset="0"/>
            </a:rPr>
            <a:t>Cibles prioritaires: </a:t>
          </a:r>
        </a:p>
        <a:p>
          <a:pPr algn="ctr"/>
          <a:r>
            <a:rPr lang="fr-BE" b="1">
              <a:latin typeface="Century Gothic" panose="020B0502020202020204" pitchFamily="34" charset="0"/>
            </a:rPr>
            <a:t>1) nappe exploitable et captage; 2) cours d’eau; 3) zone résidentielle; 4) parcelle agricole; 5) zone naturelle protégée </a:t>
          </a:r>
        </a:p>
      </dgm:t>
    </dgm:pt>
    <dgm:pt modelId="{4FF2FF41-5A35-4999-8C20-133C9DBB912F}" type="parTrans" cxnId="{E7CBBBC5-DEE4-4306-B246-3A69B1C46E84}">
      <dgm:prSet/>
      <dgm:spPr/>
      <dgm:t>
        <a:bodyPr/>
        <a:lstStyle/>
        <a:p>
          <a:pPr algn="ctr"/>
          <a:endParaRPr lang="fr-BE" b="1">
            <a:latin typeface="Century Gothic" panose="020B0502020202020204" pitchFamily="34" charset="0"/>
          </a:endParaRPr>
        </a:p>
      </dgm:t>
    </dgm:pt>
    <dgm:pt modelId="{B26B8799-F44F-46C4-AEB2-AB0AB54AC53C}" type="sibTrans" cxnId="{E7CBBBC5-DEE4-4306-B246-3A69B1C46E84}">
      <dgm:prSet/>
      <dgm:spPr/>
      <dgm:t>
        <a:bodyPr/>
        <a:lstStyle/>
        <a:p>
          <a:pPr algn="ctr"/>
          <a:endParaRPr lang="fr-BE" b="1">
            <a:latin typeface="Century Gothic" panose="020B0502020202020204" pitchFamily="34" charset="0"/>
          </a:endParaRPr>
        </a:p>
      </dgm:t>
    </dgm:pt>
    <dgm:pt modelId="{582DACEC-7BB0-419D-8188-F8A137AADFFF}">
      <dgm:prSet phldrT="[Texte]"/>
      <dgm:spPr/>
      <dgm:t>
        <a:bodyPr/>
        <a:lstStyle/>
        <a:p>
          <a:pPr algn="ctr"/>
          <a:r>
            <a:rPr lang="fr-BE" b="1">
              <a:latin typeface="Century Gothic" panose="020B0502020202020204" pitchFamily="34" charset="0"/>
            </a:rPr>
            <a:t>Étude de caractérisation: délimitation précise uniquement au droit des zones sensibles</a:t>
          </a:r>
        </a:p>
      </dgm:t>
    </dgm:pt>
    <dgm:pt modelId="{450B0162-73A6-448B-82A5-22230B8488EB}" type="parTrans" cxnId="{C524902A-2B55-4A52-868F-C806E548E796}">
      <dgm:prSet/>
      <dgm:spPr/>
      <dgm:t>
        <a:bodyPr/>
        <a:lstStyle/>
        <a:p>
          <a:pPr algn="ctr"/>
          <a:endParaRPr lang="fr-BE" b="1">
            <a:latin typeface="Century Gothic" panose="020B0502020202020204" pitchFamily="34" charset="0"/>
          </a:endParaRPr>
        </a:p>
      </dgm:t>
    </dgm:pt>
    <dgm:pt modelId="{5AFE08D8-E7EE-4FF4-9725-1137ADA08FE3}" type="sibTrans" cxnId="{C524902A-2B55-4A52-868F-C806E548E796}">
      <dgm:prSet/>
      <dgm:spPr/>
      <dgm:t>
        <a:bodyPr/>
        <a:lstStyle/>
        <a:p>
          <a:pPr algn="ctr"/>
          <a:endParaRPr lang="fr-BE" b="1">
            <a:latin typeface="Century Gothic" panose="020B0502020202020204" pitchFamily="34" charset="0"/>
          </a:endParaRPr>
        </a:p>
      </dgm:t>
    </dgm:pt>
    <dgm:pt modelId="{F5BE04D2-6AF3-453A-9C9F-0C051016B3B4}">
      <dgm:prSet phldrT="[Texte]"/>
      <dgm:spPr/>
      <dgm:t>
        <a:bodyPr/>
        <a:lstStyle/>
        <a:p>
          <a:pPr algn="ctr"/>
          <a:r>
            <a:rPr lang="fr-BE" b="1">
              <a:latin typeface="Century Gothic" panose="020B0502020202020204" pitchFamily="34" charset="0"/>
            </a:rPr>
            <a:t>Prise de blancs et bruit de fond / pollution extérieure  </a:t>
          </a:r>
        </a:p>
      </dgm:t>
    </dgm:pt>
    <dgm:pt modelId="{A992F027-658C-4237-B9B3-272E90C80910}" type="parTrans" cxnId="{C8855AB7-B10B-4CF0-8E28-370D845661BC}">
      <dgm:prSet/>
      <dgm:spPr/>
      <dgm:t>
        <a:bodyPr/>
        <a:lstStyle/>
        <a:p>
          <a:pPr algn="ctr"/>
          <a:endParaRPr lang="fr-BE" b="1">
            <a:latin typeface="Century Gothic" panose="020B0502020202020204" pitchFamily="34" charset="0"/>
          </a:endParaRPr>
        </a:p>
      </dgm:t>
    </dgm:pt>
    <dgm:pt modelId="{2BDAEDDF-2F17-426A-9622-259C5CC51788}" type="sibTrans" cxnId="{C8855AB7-B10B-4CF0-8E28-370D845661BC}">
      <dgm:prSet/>
      <dgm:spPr/>
      <dgm:t>
        <a:bodyPr/>
        <a:lstStyle/>
        <a:p>
          <a:pPr algn="ctr"/>
          <a:endParaRPr lang="fr-BE" b="1">
            <a:latin typeface="Century Gothic" panose="020B0502020202020204" pitchFamily="34" charset="0"/>
          </a:endParaRPr>
        </a:p>
      </dgm:t>
    </dgm:pt>
    <dgm:pt modelId="{75927307-9B6D-4E42-9302-484A5EB3BD44}">
      <dgm:prSet phldrT="[Texte]"/>
      <dgm:spPr/>
      <dgm:t>
        <a:bodyPr/>
        <a:lstStyle/>
        <a:p>
          <a:pPr algn="ctr"/>
          <a:r>
            <a:rPr lang="fr-BE" b="1">
              <a:latin typeface="Century Gothic" panose="020B0502020202020204" pitchFamily="34" charset="0"/>
            </a:rPr>
            <a:t>Précautions pour le prélèvement des échantillons (actuellement aucune imposition)</a:t>
          </a:r>
        </a:p>
      </dgm:t>
    </dgm:pt>
    <dgm:pt modelId="{FC02EE64-93A9-425F-ADA1-B782CDCFE82F}" type="parTrans" cxnId="{653965F0-52B9-45CA-8121-2F80DFE35FAA}">
      <dgm:prSet/>
      <dgm:spPr/>
      <dgm:t>
        <a:bodyPr/>
        <a:lstStyle/>
        <a:p>
          <a:pPr algn="ctr"/>
          <a:endParaRPr lang="fr-BE" b="1">
            <a:latin typeface="Century Gothic" panose="020B0502020202020204" pitchFamily="34" charset="0"/>
          </a:endParaRPr>
        </a:p>
      </dgm:t>
    </dgm:pt>
    <dgm:pt modelId="{CB8B0809-95F1-4F25-B0C1-48F175D9F3B3}" type="sibTrans" cxnId="{653965F0-52B9-45CA-8121-2F80DFE35FAA}">
      <dgm:prSet/>
      <dgm:spPr/>
      <dgm:t>
        <a:bodyPr/>
        <a:lstStyle/>
        <a:p>
          <a:pPr algn="ctr"/>
          <a:endParaRPr lang="fr-BE" b="1">
            <a:latin typeface="Century Gothic" panose="020B0502020202020204" pitchFamily="34" charset="0"/>
          </a:endParaRPr>
        </a:p>
      </dgm:t>
    </dgm:pt>
    <dgm:pt modelId="{543E9EBF-AB53-42F7-A772-EA653CF604A0}" type="pres">
      <dgm:prSet presAssocID="{CE20F763-15FA-4C67-9AF3-708C45E8CBA3}" presName="diagram" presStyleCnt="0">
        <dgm:presLayoutVars>
          <dgm:dir/>
          <dgm:resizeHandles val="exact"/>
        </dgm:presLayoutVars>
      </dgm:prSet>
      <dgm:spPr/>
    </dgm:pt>
    <dgm:pt modelId="{27DA5FBE-494D-4A3B-868C-73FB6136A490}" type="pres">
      <dgm:prSet presAssocID="{E8D22876-810D-49D0-B9BE-39CBDCC3146F}" presName="node" presStyleLbl="node1" presStyleIdx="0" presStyleCnt="9">
        <dgm:presLayoutVars>
          <dgm:bulletEnabled val="1"/>
        </dgm:presLayoutVars>
      </dgm:prSet>
      <dgm:spPr/>
    </dgm:pt>
    <dgm:pt modelId="{A7ADE5C3-75B2-4A11-B6C2-486F5CAE7144}" type="pres">
      <dgm:prSet presAssocID="{EC2BFD86-7050-416D-9635-135B7504C045}" presName="sibTrans" presStyleCnt="0"/>
      <dgm:spPr/>
    </dgm:pt>
    <dgm:pt modelId="{562AFFE3-4A87-4608-B962-737FC0F46AEA}" type="pres">
      <dgm:prSet presAssocID="{6A54B5C9-CFA3-437A-A874-750A9D2DEB1E}" presName="node" presStyleLbl="node1" presStyleIdx="1" presStyleCnt="9">
        <dgm:presLayoutVars>
          <dgm:bulletEnabled val="1"/>
        </dgm:presLayoutVars>
      </dgm:prSet>
      <dgm:spPr/>
    </dgm:pt>
    <dgm:pt modelId="{42475D70-801F-494E-9D88-2D56B405FFA6}" type="pres">
      <dgm:prSet presAssocID="{8306140C-C431-4DF2-88B4-3C375EC710E3}" presName="sibTrans" presStyleCnt="0"/>
      <dgm:spPr/>
    </dgm:pt>
    <dgm:pt modelId="{30BCF30B-4998-4AD0-833D-62515DFE9996}" type="pres">
      <dgm:prSet presAssocID="{CED6E29F-07D7-4C48-B0C9-8444C366401B}" presName="node" presStyleLbl="node1" presStyleIdx="2" presStyleCnt="9">
        <dgm:presLayoutVars>
          <dgm:bulletEnabled val="1"/>
        </dgm:presLayoutVars>
      </dgm:prSet>
      <dgm:spPr/>
    </dgm:pt>
    <dgm:pt modelId="{7236F071-0180-4242-9B53-EFD8D89359BB}" type="pres">
      <dgm:prSet presAssocID="{616412EC-4171-4CB9-9029-A234D25922C6}" presName="sibTrans" presStyleCnt="0"/>
      <dgm:spPr/>
    </dgm:pt>
    <dgm:pt modelId="{BAE17EE8-3E1E-4053-94D8-835FBF688FBE}" type="pres">
      <dgm:prSet presAssocID="{2C143623-B1EE-4BFA-9798-87C47C7E81E8}" presName="node" presStyleLbl="node1" presStyleIdx="3" presStyleCnt="9">
        <dgm:presLayoutVars>
          <dgm:bulletEnabled val="1"/>
        </dgm:presLayoutVars>
      </dgm:prSet>
      <dgm:spPr/>
    </dgm:pt>
    <dgm:pt modelId="{1DF278E9-15DF-4B01-B7F2-CDA3A3AF5AFC}" type="pres">
      <dgm:prSet presAssocID="{AB6FD1FB-7B83-410C-B3BD-61ADC3BC51EC}" presName="sibTrans" presStyleCnt="0"/>
      <dgm:spPr/>
    </dgm:pt>
    <dgm:pt modelId="{69C2064D-AF65-479E-8850-E832E611FC0A}" type="pres">
      <dgm:prSet presAssocID="{2C0C83CE-BA40-4342-8E47-001B143AB041}" presName="node" presStyleLbl="node1" presStyleIdx="4" presStyleCnt="9">
        <dgm:presLayoutVars>
          <dgm:bulletEnabled val="1"/>
        </dgm:presLayoutVars>
      </dgm:prSet>
      <dgm:spPr/>
    </dgm:pt>
    <dgm:pt modelId="{9CCF17E9-99F7-4948-A652-DBAA926657DF}" type="pres">
      <dgm:prSet presAssocID="{E61A0380-24D4-44D2-8F23-5A543B3184EB}" presName="sibTrans" presStyleCnt="0"/>
      <dgm:spPr/>
    </dgm:pt>
    <dgm:pt modelId="{2BB0AC88-6B5B-459A-AB01-1D925525B379}" type="pres">
      <dgm:prSet presAssocID="{38F55FD3-0B69-44F6-90E6-CC51ECD9E01F}" presName="node" presStyleLbl="node1" presStyleIdx="5" presStyleCnt="9">
        <dgm:presLayoutVars>
          <dgm:bulletEnabled val="1"/>
        </dgm:presLayoutVars>
      </dgm:prSet>
      <dgm:spPr/>
    </dgm:pt>
    <dgm:pt modelId="{571BA917-B0C5-41A0-A5EE-0B668E758494}" type="pres">
      <dgm:prSet presAssocID="{B26B8799-F44F-46C4-AEB2-AB0AB54AC53C}" presName="sibTrans" presStyleCnt="0"/>
      <dgm:spPr/>
    </dgm:pt>
    <dgm:pt modelId="{2CA09164-C754-47EA-A81A-5B0A4D76F672}" type="pres">
      <dgm:prSet presAssocID="{582DACEC-7BB0-419D-8188-F8A137AADFFF}" presName="node" presStyleLbl="node1" presStyleIdx="6" presStyleCnt="9">
        <dgm:presLayoutVars>
          <dgm:bulletEnabled val="1"/>
        </dgm:presLayoutVars>
      </dgm:prSet>
      <dgm:spPr/>
    </dgm:pt>
    <dgm:pt modelId="{0375D172-133B-45DC-AF6A-BFC701E4AF2E}" type="pres">
      <dgm:prSet presAssocID="{5AFE08D8-E7EE-4FF4-9725-1137ADA08FE3}" presName="sibTrans" presStyleCnt="0"/>
      <dgm:spPr/>
    </dgm:pt>
    <dgm:pt modelId="{6C921CC7-90E2-4AF0-A6C1-871BCDDC88A9}" type="pres">
      <dgm:prSet presAssocID="{F5BE04D2-6AF3-453A-9C9F-0C051016B3B4}" presName="node" presStyleLbl="node1" presStyleIdx="7" presStyleCnt="9">
        <dgm:presLayoutVars>
          <dgm:bulletEnabled val="1"/>
        </dgm:presLayoutVars>
      </dgm:prSet>
      <dgm:spPr/>
    </dgm:pt>
    <dgm:pt modelId="{1FA3A1EF-3AE9-4155-8E20-8CF29674EA09}" type="pres">
      <dgm:prSet presAssocID="{2BDAEDDF-2F17-426A-9622-259C5CC51788}" presName="sibTrans" presStyleCnt="0"/>
      <dgm:spPr/>
    </dgm:pt>
    <dgm:pt modelId="{8EFBE1AA-79AD-471E-A91E-EE5A1D3484B1}" type="pres">
      <dgm:prSet presAssocID="{75927307-9B6D-4E42-9302-484A5EB3BD44}" presName="node" presStyleLbl="node1" presStyleIdx="8" presStyleCnt="9">
        <dgm:presLayoutVars>
          <dgm:bulletEnabled val="1"/>
        </dgm:presLayoutVars>
      </dgm:prSet>
      <dgm:spPr/>
    </dgm:pt>
  </dgm:ptLst>
  <dgm:cxnLst>
    <dgm:cxn modelId="{C524902A-2B55-4A52-868F-C806E548E796}" srcId="{CE20F763-15FA-4C67-9AF3-708C45E8CBA3}" destId="{582DACEC-7BB0-419D-8188-F8A137AADFFF}" srcOrd="6" destOrd="0" parTransId="{450B0162-73A6-448B-82A5-22230B8488EB}" sibTransId="{5AFE08D8-E7EE-4FF4-9725-1137ADA08FE3}"/>
    <dgm:cxn modelId="{0439825E-194E-4255-85BF-633CABBD6F46}" type="presOf" srcId="{CE20F763-15FA-4C67-9AF3-708C45E8CBA3}" destId="{543E9EBF-AB53-42F7-A772-EA653CF604A0}" srcOrd="0" destOrd="0" presId="urn:microsoft.com/office/officeart/2005/8/layout/default"/>
    <dgm:cxn modelId="{5F68B461-A90E-462C-89DB-66F55CB3ED08}" type="presOf" srcId="{2C0C83CE-BA40-4342-8E47-001B143AB041}" destId="{69C2064D-AF65-479E-8850-E832E611FC0A}" srcOrd="0" destOrd="0" presId="urn:microsoft.com/office/officeart/2005/8/layout/default"/>
    <dgm:cxn modelId="{CA908C43-DA69-4346-8EFF-939E0AAA0F70}" srcId="{CE20F763-15FA-4C67-9AF3-708C45E8CBA3}" destId="{2C0C83CE-BA40-4342-8E47-001B143AB041}" srcOrd="4" destOrd="0" parTransId="{B83CC315-FB30-4C92-9848-02796725E7A3}" sibTransId="{E61A0380-24D4-44D2-8F23-5A543B3184EB}"/>
    <dgm:cxn modelId="{7EC88D51-8317-4704-9FB9-CD8403EE7532}" type="presOf" srcId="{2C143623-B1EE-4BFA-9798-87C47C7E81E8}" destId="{BAE17EE8-3E1E-4053-94D8-835FBF688FBE}" srcOrd="0" destOrd="0" presId="urn:microsoft.com/office/officeart/2005/8/layout/default"/>
    <dgm:cxn modelId="{A1FFDE54-1F5B-49C1-A1E6-62F2D6E3ADE1}" type="presOf" srcId="{75927307-9B6D-4E42-9302-484A5EB3BD44}" destId="{8EFBE1AA-79AD-471E-A91E-EE5A1D3484B1}" srcOrd="0" destOrd="0" presId="urn:microsoft.com/office/officeart/2005/8/layout/default"/>
    <dgm:cxn modelId="{3C942994-9300-4A41-B896-54995006780A}" srcId="{CE20F763-15FA-4C67-9AF3-708C45E8CBA3}" destId="{E8D22876-810D-49D0-B9BE-39CBDCC3146F}" srcOrd="0" destOrd="0" parTransId="{386A9381-DDDC-4BB7-8FB2-1836E4C720D0}" sibTransId="{EC2BFD86-7050-416D-9635-135B7504C045}"/>
    <dgm:cxn modelId="{70527498-BBC2-4842-BF30-9762C6190E1D}" srcId="{CE20F763-15FA-4C67-9AF3-708C45E8CBA3}" destId="{6A54B5C9-CFA3-437A-A874-750A9D2DEB1E}" srcOrd="1" destOrd="0" parTransId="{A1425809-1543-4610-BAA5-BE19FF554FB9}" sibTransId="{8306140C-C431-4DF2-88B4-3C375EC710E3}"/>
    <dgm:cxn modelId="{24ED61B6-4E18-411A-B941-27653D7ADAD0}" type="presOf" srcId="{38F55FD3-0B69-44F6-90E6-CC51ECD9E01F}" destId="{2BB0AC88-6B5B-459A-AB01-1D925525B379}" srcOrd="0" destOrd="0" presId="urn:microsoft.com/office/officeart/2005/8/layout/default"/>
    <dgm:cxn modelId="{C8855AB7-B10B-4CF0-8E28-370D845661BC}" srcId="{CE20F763-15FA-4C67-9AF3-708C45E8CBA3}" destId="{F5BE04D2-6AF3-453A-9C9F-0C051016B3B4}" srcOrd="7" destOrd="0" parTransId="{A992F027-658C-4237-B9B3-272E90C80910}" sibTransId="{2BDAEDDF-2F17-426A-9622-259C5CC51788}"/>
    <dgm:cxn modelId="{A0AC48BE-3BB1-481A-8ACE-3035BAE1740F}" srcId="{CE20F763-15FA-4C67-9AF3-708C45E8CBA3}" destId="{CED6E29F-07D7-4C48-B0C9-8444C366401B}" srcOrd="2" destOrd="0" parTransId="{6BD8C069-473A-4CD1-B478-495ADEFB97F8}" sibTransId="{616412EC-4171-4CB9-9029-A234D25922C6}"/>
    <dgm:cxn modelId="{E7B5B1C3-192E-4BEC-855A-0110439BF377}" type="presOf" srcId="{CED6E29F-07D7-4C48-B0C9-8444C366401B}" destId="{30BCF30B-4998-4AD0-833D-62515DFE9996}" srcOrd="0" destOrd="0" presId="urn:microsoft.com/office/officeart/2005/8/layout/default"/>
    <dgm:cxn modelId="{E7CBBBC5-DEE4-4306-B246-3A69B1C46E84}" srcId="{CE20F763-15FA-4C67-9AF3-708C45E8CBA3}" destId="{38F55FD3-0B69-44F6-90E6-CC51ECD9E01F}" srcOrd="5" destOrd="0" parTransId="{4FF2FF41-5A35-4999-8C20-133C9DBB912F}" sibTransId="{B26B8799-F44F-46C4-AEB2-AB0AB54AC53C}"/>
    <dgm:cxn modelId="{E07771CA-BA6E-48E4-8723-7B70695A44EF}" srcId="{CE20F763-15FA-4C67-9AF3-708C45E8CBA3}" destId="{2C143623-B1EE-4BFA-9798-87C47C7E81E8}" srcOrd="3" destOrd="0" parTransId="{FBC2327B-B91E-4A27-A95C-7029589655FC}" sibTransId="{AB6FD1FB-7B83-410C-B3BD-61ADC3BC51EC}"/>
    <dgm:cxn modelId="{FE20A3EE-AB0A-45ED-807A-86CC50AC5BEE}" type="presOf" srcId="{E8D22876-810D-49D0-B9BE-39CBDCC3146F}" destId="{27DA5FBE-494D-4A3B-868C-73FB6136A490}" srcOrd="0" destOrd="0" presId="urn:microsoft.com/office/officeart/2005/8/layout/default"/>
    <dgm:cxn modelId="{A2E1ABEE-32E0-4E2A-A74C-4996BD9239BC}" type="presOf" srcId="{6A54B5C9-CFA3-437A-A874-750A9D2DEB1E}" destId="{562AFFE3-4A87-4608-B962-737FC0F46AEA}" srcOrd="0" destOrd="0" presId="urn:microsoft.com/office/officeart/2005/8/layout/default"/>
    <dgm:cxn modelId="{2F3CEAEE-4526-44D6-A6CE-349A61F58D9A}" type="presOf" srcId="{F5BE04D2-6AF3-453A-9C9F-0C051016B3B4}" destId="{6C921CC7-90E2-4AF0-A6C1-871BCDDC88A9}" srcOrd="0" destOrd="0" presId="urn:microsoft.com/office/officeart/2005/8/layout/default"/>
    <dgm:cxn modelId="{653965F0-52B9-45CA-8121-2F80DFE35FAA}" srcId="{CE20F763-15FA-4C67-9AF3-708C45E8CBA3}" destId="{75927307-9B6D-4E42-9302-484A5EB3BD44}" srcOrd="8" destOrd="0" parTransId="{FC02EE64-93A9-425F-ADA1-B782CDCFE82F}" sibTransId="{CB8B0809-95F1-4F25-B0C1-48F175D9F3B3}"/>
    <dgm:cxn modelId="{62BF21FC-359C-49AF-933D-E4B1359189D6}" type="presOf" srcId="{582DACEC-7BB0-419D-8188-F8A137AADFFF}" destId="{2CA09164-C754-47EA-A81A-5B0A4D76F672}" srcOrd="0" destOrd="0" presId="urn:microsoft.com/office/officeart/2005/8/layout/default"/>
    <dgm:cxn modelId="{27D5B30E-FA8A-4FEC-BCFB-1964F2819A9C}" type="presParOf" srcId="{543E9EBF-AB53-42F7-A772-EA653CF604A0}" destId="{27DA5FBE-494D-4A3B-868C-73FB6136A490}" srcOrd="0" destOrd="0" presId="urn:microsoft.com/office/officeart/2005/8/layout/default"/>
    <dgm:cxn modelId="{6F64408C-F7D7-4C6F-9E1E-8C93947A9DA8}" type="presParOf" srcId="{543E9EBF-AB53-42F7-A772-EA653CF604A0}" destId="{A7ADE5C3-75B2-4A11-B6C2-486F5CAE7144}" srcOrd="1" destOrd="0" presId="urn:microsoft.com/office/officeart/2005/8/layout/default"/>
    <dgm:cxn modelId="{94D8E700-8CC0-4AED-B8AE-71F3ADA27DB1}" type="presParOf" srcId="{543E9EBF-AB53-42F7-A772-EA653CF604A0}" destId="{562AFFE3-4A87-4608-B962-737FC0F46AEA}" srcOrd="2" destOrd="0" presId="urn:microsoft.com/office/officeart/2005/8/layout/default"/>
    <dgm:cxn modelId="{3CE4518A-555A-46A6-8ECE-4493F00EB059}" type="presParOf" srcId="{543E9EBF-AB53-42F7-A772-EA653CF604A0}" destId="{42475D70-801F-494E-9D88-2D56B405FFA6}" srcOrd="3" destOrd="0" presId="urn:microsoft.com/office/officeart/2005/8/layout/default"/>
    <dgm:cxn modelId="{39ECAD0E-7B69-4937-B86D-893154FE0EDE}" type="presParOf" srcId="{543E9EBF-AB53-42F7-A772-EA653CF604A0}" destId="{30BCF30B-4998-4AD0-833D-62515DFE9996}" srcOrd="4" destOrd="0" presId="urn:microsoft.com/office/officeart/2005/8/layout/default"/>
    <dgm:cxn modelId="{034F9563-04C0-4DEE-9592-8BF390BD3E38}" type="presParOf" srcId="{543E9EBF-AB53-42F7-A772-EA653CF604A0}" destId="{7236F071-0180-4242-9B53-EFD8D89359BB}" srcOrd="5" destOrd="0" presId="urn:microsoft.com/office/officeart/2005/8/layout/default"/>
    <dgm:cxn modelId="{63447A32-829F-4D26-9B0B-DE46EEB1E868}" type="presParOf" srcId="{543E9EBF-AB53-42F7-A772-EA653CF604A0}" destId="{BAE17EE8-3E1E-4053-94D8-835FBF688FBE}" srcOrd="6" destOrd="0" presId="urn:microsoft.com/office/officeart/2005/8/layout/default"/>
    <dgm:cxn modelId="{B3292EB8-C342-47FB-BCBC-512FEFE0C5F3}" type="presParOf" srcId="{543E9EBF-AB53-42F7-A772-EA653CF604A0}" destId="{1DF278E9-15DF-4B01-B7F2-CDA3A3AF5AFC}" srcOrd="7" destOrd="0" presId="urn:microsoft.com/office/officeart/2005/8/layout/default"/>
    <dgm:cxn modelId="{6C1EFDE0-1229-4490-9589-89610C3496DA}" type="presParOf" srcId="{543E9EBF-AB53-42F7-A772-EA653CF604A0}" destId="{69C2064D-AF65-479E-8850-E832E611FC0A}" srcOrd="8" destOrd="0" presId="urn:microsoft.com/office/officeart/2005/8/layout/default"/>
    <dgm:cxn modelId="{0B444F8A-35B2-44CF-947A-54F98E3FE6C6}" type="presParOf" srcId="{543E9EBF-AB53-42F7-A772-EA653CF604A0}" destId="{9CCF17E9-99F7-4948-A652-DBAA926657DF}" srcOrd="9" destOrd="0" presId="urn:microsoft.com/office/officeart/2005/8/layout/default"/>
    <dgm:cxn modelId="{1B4BC398-DB14-4B7A-BFA1-978352F0738B}" type="presParOf" srcId="{543E9EBF-AB53-42F7-A772-EA653CF604A0}" destId="{2BB0AC88-6B5B-459A-AB01-1D925525B379}" srcOrd="10" destOrd="0" presId="urn:microsoft.com/office/officeart/2005/8/layout/default"/>
    <dgm:cxn modelId="{5E9F534B-0EE8-4DFB-B3D7-52B98B0A9840}" type="presParOf" srcId="{543E9EBF-AB53-42F7-A772-EA653CF604A0}" destId="{571BA917-B0C5-41A0-A5EE-0B668E758494}" srcOrd="11" destOrd="0" presId="urn:microsoft.com/office/officeart/2005/8/layout/default"/>
    <dgm:cxn modelId="{29B0668D-5ABA-43E7-BA49-A292310609C2}" type="presParOf" srcId="{543E9EBF-AB53-42F7-A772-EA653CF604A0}" destId="{2CA09164-C754-47EA-A81A-5B0A4D76F672}" srcOrd="12" destOrd="0" presId="urn:microsoft.com/office/officeart/2005/8/layout/default"/>
    <dgm:cxn modelId="{AEEC225A-723B-4B30-A9E7-0D7BD23F36BD}" type="presParOf" srcId="{543E9EBF-AB53-42F7-A772-EA653CF604A0}" destId="{0375D172-133B-45DC-AF6A-BFC701E4AF2E}" srcOrd="13" destOrd="0" presId="urn:microsoft.com/office/officeart/2005/8/layout/default"/>
    <dgm:cxn modelId="{25E3FADA-7AB0-4A2A-99B2-40469BE04F46}" type="presParOf" srcId="{543E9EBF-AB53-42F7-A772-EA653CF604A0}" destId="{6C921CC7-90E2-4AF0-A6C1-871BCDDC88A9}" srcOrd="14" destOrd="0" presId="urn:microsoft.com/office/officeart/2005/8/layout/default"/>
    <dgm:cxn modelId="{7B15E648-85A7-4A5F-9343-AF0DBA6E3406}" type="presParOf" srcId="{543E9EBF-AB53-42F7-A772-EA653CF604A0}" destId="{1FA3A1EF-3AE9-4155-8E20-8CF29674EA09}" srcOrd="15" destOrd="0" presId="urn:microsoft.com/office/officeart/2005/8/layout/default"/>
    <dgm:cxn modelId="{069B04E5-4B6B-48AA-87A5-4400AD9936AC}" type="presParOf" srcId="{543E9EBF-AB53-42F7-A772-EA653CF604A0}" destId="{8EFBE1AA-79AD-471E-A91E-EE5A1D3484B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21782D-71D2-4C37-B486-08DF8D35F587}"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fr-BE"/>
        </a:p>
      </dgm:t>
    </dgm:pt>
    <dgm:pt modelId="{2CE6EF97-F042-4FBC-831C-4B99DD0374C2}">
      <dgm:prSet phldrT="[Texte]"/>
      <dgm:spPr/>
      <dgm:t>
        <a:bodyPr/>
        <a:lstStyle/>
        <a:p>
          <a:r>
            <a:rPr lang="fr-BE"/>
            <a:t>ESR</a:t>
          </a:r>
        </a:p>
      </dgm:t>
    </dgm:pt>
    <dgm:pt modelId="{3B9FBE6B-36FA-4FD2-9B63-8F1BC74A0A4D}" type="parTrans" cxnId="{38886AA0-9C4F-4238-8D2A-F65E224F314E}">
      <dgm:prSet/>
      <dgm:spPr/>
      <dgm:t>
        <a:bodyPr/>
        <a:lstStyle/>
        <a:p>
          <a:endParaRPr lang="fr-BE"/>
        </a:p>
      </dgm:t>
    </dgm:pt>
    <dgm:pt modelId="{37FE0021-1902-4976-AA0E-F8A2BEBB2EA4}" type="sibTrans" cxnId="{38886AA0-9C4F-4238-8D2A-F65E224F314E}">
      <dgm:prSet/>
      <dgm:spPr/>
      <dgm:t>
        <a:bodyPr/>
        <a:lstStyle/>
        <a:p>
          <a:endParaRPr lang="fr-BE"/>
        </a:p>
      </dgm:t>
    </dgm:pt>
    <dgm:pt modelId="{5704C06A-91C7-4E5A-8544-D77F1F73DC0F}">
      <dgm:prSet phldrT="[Texte]"/>
      <dgm:spPr/>
      <dgm:t>
        <a:bodyPr/>
        <a:lstStyle/>
        <a:p>
          <a:r>
            <a:rPr lang="fr-BE">
              <a:latin typeface="Century Gothic" panose="020B0502020202020204" pitchFamily="34" charset="0"/>
            </a:rPr>
            <a:t>Méthodologie classique</a:t>
          </a:r>
        </a:p>
      </dgm:t>
    </dgm:pt>
    <dgm:pt modelId="{32CFA0DA-D10B-45D7-888E-16F21D4E609D}" type="parTrans" cxnId="{F9FD8A26-539A-4A3F-AD00-CFD4B717897B}">
      <dgm:prSet/>
      <dgm:spPr/>
      <dgm:t>
        <a:bodyPr/>
        <a:lstStyle/>
        <a:p>
          <a:endParaRPr lang="fr-BE"/>
        </a:p>
      </dgm:t>
    </dgm:pt>
    <dgm:pt modelId="{FB9A5186-DFE2-45DB-BBB7-8AB82D532434}" type="sibTrans" cxnId="{F9FD8A26-539A-4A3F-AD00-CFD4B717897B}">
      <dgm:prSet/>
      <dgm:spPr/>
      <dgm:t>
        <a:bodyPr/>
        <a:lstStyle/>
        <a:p>
          <a:endParaRPr lang="fr-BE"/>
        </a:p>
      </dgm:t>
    </dgm:pt>
    <dgm:pt modelId="{4F55C9BB-BA12-4359-8F51-44C482C5E6C9}">
      <dgm:prSet phldrT="[Texte]"/>
      <dgm:spPr/>
      <dgm:t>
        <a:bodyPr/>
        <a:lstStyle/>
        <a:p>
          <a:r>
            <a:rPr lang="fr-BE"/>
            <a:t>Cas particulier ESR</a:t>
          </a:r>
        </a:p>
      </dgm:t>
    </dgm:pt>
    <dgm:pt modelId="{D7316E2E-3512-4D45-8963-9BC927E7E4FA}" type="parTrans" cxnId="{4B42F913-03AE-46D3-8B95-4DC175C07842}">
      <dgm:prSet/>
      <dgm:spPr/>
      <dgm:t>
        <a:bodyPr/>
        <a:lstStyle/>
        <a:p>
          <a:endParaRPr lang="fr-BE"/>
        </a:p>
      </dgm:t>
    </dgm:pt>
    <dgm:pt modelId="{6F3BA34D-EB31-45A0-9C27-1C913E4FC7CC}" type="sibTrans" cxnId="{4B42F913-03AE-46D3-8B95-4DC175C07842}">
      <dgm:prSet/>
      <dgm:spPr/>
      <dgm:t>
        <a:bodyPr/>
        <a:lstStyle/>
        <a:p>
          <a:endParaRPr lang="fr-BE"/>
        </a:p>
      </dgm:t>
    </dgm:pt>
    <dgm:pt modelId="{64958F28-CD0F-4FFD-B4E0-84BF62F31C2C}">
      <dgm:prSet phldrT="[Texte]"/>
      <dgm:spPr/>
      <dgm:t>
        <a:bodyPr/>
        <a:lstStyle/>
        <a:p>
          <a:pPr>
            <a:buFont typeface="Arial" panose="020B0604020202020204" pitchFamily="34" charset="0"/>
            <a:buChar char="•"/>
          </a:pPr>
          <a:r>
            <a:rPr lang="fr-BE">
              <a:latin typeface="Century Gothic" panose="020B0502020202020204" pitchFamily="34" charset="0"/>
            </a:rPr>
            <a:t>Les PFAS actuellement quantifiés par les méthodes CMA et WAC ne sont pas volatils. Ce n’est pas le cas du 6:2 FTOH et du 8:2 FTOH</a:t>
          </a:r>
          <a:endParaRPr lang="fr-BE"/>
        </a:p>
      </dgm:t>
    </dgm:pt>
    <dgm:pt modelId="{8068C2A6-8DCA-4FF8-82C0-34DEECF50602}" type="parTrans" cxnId="{56E21D85-33FB-4ACF-B4BC-5A6CB25528D4}">
      <dgm:prSet/>
      <dgm:spPr/>
      <dgm:t>
        <a:bodyPr/>
        <a:lstStyle/>
        <a:p>
          <a:endParaRPr lang="fr-BE"/>
        </a:p>
      </dgm:t>
    </dgm:pt>
    <dgm:pt modelId="{C62C03B0-854D-4554-9F71-DD6201E7B797}" type="sibTrans" cxnId="{56E21D85-33FB-4ACF-B4BC-5A6CB25528D4}">
      <dgm:prSet/>
      <dgm:spPr/>
      <dgm:t>
        <a:bodyPr/>
        <a:lstStyle/>
        <a:p>
          <a:endParaRPr lang="fr-BE"/>
        </a:p>
      </dgm:t>
    </dgm:pt>
    <dgm:pt modelId="{360E9227-287D-42D7-B650-E7E659BA7FF1}">
      <dgm:prSet phldrT="[Texte]"/>
      <dgm:spPr/>
      <dgm:t>
        <a:bodyPr/>
        <a:lstStyle/>
        <a:p>
          <a:pPr>
            <a:buFont typeface="Arial" panose="020B0604020202020204" pitchFamily="34" charset="0"/>
            <a:buChar char="•"/>
          </a:pPr>
          <a:r>
            <a:rPr lang="fr-BE">
              <a:latin typeface="Century Gothic" panose="020B0502020202020204" pitchFamily="34" charset="0"/>
            </a:rPr>
            <a:t>VLH type II: VLH « scénario agricole sans production animale », mais attention aux mesures de sécurité + AFSCA</a:t>
          </a:r>
          <a:endParaRPr lang="fr-BE"/>
        </a:p>
      </dgm:t>
    </dgm:pt>
    <dgm:pt modelId="{C7A5DDAE-E372-4DFA-B385-83D5DB9A95D2}" type="parTrans" cxnId="{B48A7C5A-C5BC-4112-B371-E2821456E070}">
      <dgm:prSet/>
      <dgm:spPr/>
      <dgm:t>
        <a:bodyPr/>
        <a:lstStyle/>
        <a:p>
          <a:endParaRPr lang="fr-BE"/>
        </a:p>
      </dgm:t>
    </dgm:pt>
    <dgm:pt modelId="{5CC8C131-0444-4D4E-B888-714FF3E5AD07}" type="sibTrans" cxnId="{B48A7C5A-C5BC-4112-B371-E2821456E070}">
      <dgm:prSet/>
      <dgm:spPr/>
      <dgm:t>
        <a:bodyPr/>
        <a:lstStyle/>
        <a:p>
          <a:endParaRPr lang="fr-BE"/>
        </a:p>
      </dgm:t>
    </dgm:pt>
    <dgm:pt modelId="{471B0F85-47AA-430F-AA73-69B983F22405}">
      <dgm:prSet phldrT="[Texte]"/>
      <dgm:spPr/>
      <dgm:t>
        <a:bodyPr/>
        <a:lstStyle/>
        <a:p>
          <a:r>
            <a:rPr lang="fr-BE"/>
            <a:t>EDR</a:t>
          </a:r>
        </a:p>
      </dgm:t>
    </dgm:pt>
    <dgm:pt modelId="{D631C642-C3F1-411F-A39D-195AB8243DAF}" type="parTrans" cxnId="{0254D647-1B4E-4A98-8534-62A49F7EA1B8}">
      <dgm:prSet/>
      <dgm:spPr/>
      <dgm:t>
        <a:bodyPr/>
        <a:lstStyle/>
        <a:p>
          <a:endParaRPr lang="fr-BE"/>
        </a:p>
      </dgm:t>
    </dgm:pt>
    <dgm:pt modelId="{4B539122-FDED-407F-8C88-CC602BEBD9E8}" type="sibTrans" cxnId="{0254D647-1B4E-4A98-8534-62A49F7EA1B8}">
      <dgm:prSet/>
      <dgm:spPr/>
      <dgm:t>
        <a:bodyPr/>
        <a:lstStyle/>
        <a:p>
          <a:endParaRPr lang="fr-BE"/>
        </a:p>
      </dgm:t>
    </dgm:pt>
    <dgm:pt modelId="{FAB650D2-E199-4120-9F02-AD2254AB5612}">
      <dgm:prSet phldrT="[Texte]"/>
      <dgm:spPr/>
      <dgm:t>
        <a:bodyPr/>
        <a:lstStyle/>
        <a:p>
          <a:pPr>
            <a:buFont typeface="Arial" panose="020B0604020202020204" pitchFamily="34" charset="0"/>
            <a:buChar char="•"/>
          </a:pPr>
          <a:r>
            <a:rPr lang="fr-BE">
              <a:latin typeface="Century Gothic" panose="020B0502020202020204" pitchFamily="34" charset="0"/>
            </a:rPr>
            <a:t>S-Risk: uniquement pour PFOS, PFOA, PFDA, </a:t>
          </a:r>
          <a:r>
            <a:rPr lang="fr-BE" err="1">
              <a:latin typeface="Century Gothic" panose="020B0502020202020204" pitchFamily="34" charset="0"/>
            </a:rPr>
            <a:t>PFHxS</a:t>
          </a:r>
          <a:r>
            <a:rPr lang="fr-BE">
              <a:latin typeface="Century Gothic" panose="020B0502020202020204" pitchFamily="34" charset="0"/>
            </a:rPr>
            <a:t> et PFNA</a:t>
          </a:r>
          <a:endParaRPr lang="fr-BE"/>
        </a:p>
      </dgm:t>
    </dgm:pt>
    <dgm:pt modelId="{27278171-AD80-4538-A517-67D009E46AF6}" type="parTrans" cxnId="{07109B25-5075-4AB7-B1D8-AD04F7371476}">
      <dgm:prSet/>
      <dgm:spPr/>
      <dgm:t>
        <a:bodyPr/>
        <a:lstStyle/>
        <a:p>
          <a:endParaRPr lang="fr-BE"/>
        </a:p>
      </dgm:t>
    </dgm:pt>
    <dgm:pt modelId="{AD886DDD-D73A-481A-B8B9-AA970D09F824}" type="sibTrans" cxnId="{07109B25-5075-4AB7-B1D8-AD04F7371476}">
      <dgm:prSet/>
      <dgm:spPr/>
      <dgm:t>
        <a:bodyPr/>
        <a:lstStyle/>
        <a:p>
          <a:endParaRPr lang="fr-BE"/>
        </a:p>
      </dgm:t>
    </dgm:pt>
    <dgm:pt modelId="{0046BB8F-9709-4239-AC6E-D82A6E1175A1}">
      <dgm:prSet phldrT="[Texte]"/>
      <dgm:spPr/>
      <dgm:t>
        <a:bodyPr/>
        <a:lstStyle/>
        <a:p>
          <a:pPr>
            <a:buFont typeface="Arial" panose="020B0604020202020204" pitchFamily="34" charset="0"/>
            <a:buChar char="•"/>
          </a:pPr>
          <a:r>
            <a:rPr lang="fr-BE">
              <a:latin typeface="Century Gothic" panose="020B0502020202020204" pitchFamily="34" charset="0"/>
            </a:rPr>
            <a:t>Analyses complémentaires possibles: usage de type I: biote ; usages de type II et III: </a:t>
          </a:r>
          <a:r>
            <a:rPr lang="fr-BE">
              <a:effectLst/>
              <a:latin typeface="Century Gothic" panose="020B0502020202020204" pitchFamily="34" charset="0"/>
              <a:ea typeface="Calibri" panose="020F0502020204030204" pitchFamily="34" charset="0"/>
            </a:rPr>
            <a:t>légumes et/ou produits animaliers produits sur place (viande, œuf, …) </a:t>
          </a:r>
          <a:endParaRPr lang="fr-BE"/>
        </a:p>
      </dgm:t>
    </dgm:pt>
    <dgm:pt modelId="{AB3DF17B-DE6F-4205-A105-95EE14206723}" type="parTrans" cxnId="{F5F2799A-F6BA-432E-A3FB-D70B1EF36F7D}">
      <dgm:prSet/>
      <dgm:spPr/>
      <dgm:t>
        <a:bodyPr/>
        <a:lstStyle/>
        <a:p>
          <a:endParaRPr lang="fr-BE"/>
        </a:p>
      </dgm:t>
    </dgm:pt>
    <dgm:pt modelId="{7F6570C8-F3BA-45CA-B679-28D2D6D01ECE}" type="sibTrans" cxnId="{F5F2799A-F6BA-432E-A3FB-D70B1EF36F7D}">
      <dgm:prSet/>
      <dgm:spPr/>
      <dgm:t>
        <a:bodyPr/>
        <a:lstStyle/>
        <a:p>
          <a:endParaRPr lang="fr-BE"/>
        </a:p>
      </dgm:t>
    </dgm:pt>
    <dgm:pt modelId="{1D799FA4-EB76-4AD4-8A88-979FDBA41470}">
      <dgm:prSet phldrT="[Texte]"/>
      <dgm:spPr/>
      <dgm:t>
        <a:bodyPr/>
        <a:lstStyle/>
        <a:p>
          <a:pPr>
            <a:buFont typeface="Arial" panose="020B0604020202020204" pitchFamily="34" charset="0"/>
            <a:buChar char="•"/>
          </a:pPr>
          <a:r>
            <a:rPr lang="fr-BE">
              <a:latin typeface="Century Gothic" panose="020B0502020202020204" pitchFamily="34" charset="0"/>
            </a:rPr>
            <a:t>Attention: par défaut, non prise en compte des poulaillers dans les VLH de type II et III</a:t>
          </a:r>
        </a:p>
      </dgm:t>
    </dgm:pt>
    <dgm:pt modelId="{F16FF59F-DBBE-46DD-9FE3-B080EBA2B473}" type="parTrans" cxnId="{D4BC1429-A6E9-454E-A213-7D3575A47296}">
      <dgm:prSet/>
      <dgm:spPr/>
      <dgm:t>
        <a:bodyPr/>
        <a:lstStyle/>
        <a:p>
          <a:endParaRPr lang="fr-BE"/>
        </a:p>
      </dgm:t>
    </dgm:pt>
    <dgm:pt modelId="{307AFC32-100A-4DCC-B26F-C3D2738E1E56}" type="sibTrans" cxnId="{D4BC1429-A6E9-454E-A213-7D3575A47296}">
      <dgm:prSet/>
      <dgm:spPr/>
      <dgm:t>
        <a:bodyPr/>
        <a:lstStyle/>
        <a:p>
          <a:endParaRPr lang="fr-BE"/>
        </a:p>
      </dgm:t>
    </dgm:pt>
    <dgm:pt modelId="{4D038E42-3350-481A-91B0-1EBD0E6DE100}" type="pres">
      <dgm:prSet presAssocID="{B921782D-71D2-4C37-B486-08DF8D35F587}" presName="linearFlow" presStyleCnt="0">
        <dgm:presLayoutVars>
          <dgm:dir/>
          <dgm:animLvl val="lvl"/>
          <dgm:resizeHandles val="exact"/>
        </dgm:presLayoutVars>
      </dgm:prSet>
      <dgm:spPr/>
    </dgm:pt>
    <dgm:pt modelId="{74168102-8EE2-4EA9-86A9-E0F0A971E39F}" type="pres">
      <dgm:prSet presAssocID="{2CE6EF97-F042-4FBC-831C-4B99DD0374C2}" presName="composite" presStyleCnt="0"/>
      <dgm:spPr/>
    </dgm:pt>
    <dgm:pt modelId="{7837D751-6391-467D-87CB-4AD73E631AB8}" type="pres">
      <dgm:prSet presAssocID="{2CE6EF97-F042-4FBC-831C-4B99DD0374C2}" presName="parentText" presStyleLbl="alignNode1" presStyleIdx="0" presStyleCnt="3">
        <dgm:presLayoutVars>
          <dgm:chMax val="1"/>
          <dgm:bulletEnabled val="1"/>
        </dgm:presLayoutVars>
      </dgm:prSet>
      <dgm:spPr/>
    </dgm:pt>
    <dgm:pt modelId="{2946BAC9-B401-4B22-B85F-B80AD16D1D75}" type="pres">
      <dgm:prSet presAssocID="{2CE6EF97-F042-4FBC-831C-4B99DD0374C2}" presName="descendantText" presStyleLbl="alignAcc1" presStyleIdx="0" presStyleCnt="3">
        <dgm:presLayoutVars>
          <dgm:bulletEnabled val="1"/>
        </dgm:presLayoutVars>
      </dgm:prSet>
      <dgm:spPr/>
    </dgm:pt>
    <dgm:pt modelId="{D87E1C54-A631-4412-8E6C-7EBE6B63BDDC}" type="pres">
      <dgm:prSet presAssocID="{37FE0021-1902-4976-AA0E-F8A2BEBB2EA4}" presName="sp" presStyleCnt="0"/>
      <dgm:spPr/>
    </dgm:pt>
    <dgm:pt modelId="{0F3BFDC1-40E7-4871-A06E-5AE580B8ACEA}" type="pres">
      <dgm:prSet presAssocID="{4F55C9BB-BA12-4359-8F51-44C482C5E6C9}" presName="composite" presStyleCnt="0"/>
      <dgm:spPr/>
    </dgm:pt>
    <dgm:pt modelId="{DE3C3EEA-BB5F-47F9-B23A-9B021D573686}" type="pres">
      <dgm:prSet presAssocID="{4F55C9BB-BA12-4359-8F51-44C482C5E6C9}" presName="parentText" presStyleLbl="alignNode1" presStyleIdx="1" presStyleCnt="3">
        <dgm:presLayoutVars>
          <dgm:chMax val="1"/>
          <dgm:bulletEnabled val="1"/>
        </dgm:presLayoutVars>
      </dgm:prSet>
      <dgm:spPr/>
    </dgm:pt>
    <dgm:pt modelId="{A5D130E1-49A4-4C11-B86D-D3C9F1A255CF}" type="pres">
      <dgm:prSet presAssocID="{4F55C9BB-BA12-4359-8F51-44C482C5E6C9}" presName="descendantText" presStyleLbl="alignAcc1" presStyleIdx="1" presStyleCnt="3">
        <dgm:presLayoutVars>
          <dgm:bulletEnabled val="1"/>
        </dgm:presLayoutVars>
      </dgm:prSet>
      <dgm:spPr/>
    </dgm:pt>
    <dgm:pt modelId="{1085DF60-20BB-40D4-8F94-77EDC63DF3A6}" type="pres">
      <dgm:prSet presAssocID="{6F3BA34D-EB31-45A0-9C27-1C913E4FC7CC}" presName="sp" presStyleCnt="0"/>
      <dgm:spPr/>
    </dgm:pt>
    <dgm:pt modelId="{9CAD75B5-9DDB-4BE8-818B-0F00C949A4DA}" type="pres">
      <dgm:prSet presAssocID="{471B0F85-47AA-430F-AA73-69B983F22405}" presName="composite" presStyleCnt="0"/>
      <dgm:spPr/>
    </dgm:pt>
    <dgm:pt modelId="{C6798B43-96A9-473A-952B-FB53E00020D5}" type="pres">
      <dgm:prSet presAssocID="{471B0F85-47AA-430F-AA73-69B983F22405}" presName="parentText" presStyleLbl="alignNode1" presStyleIdx="2" presStyleCnt="3">
        <dgm:presLayoutVars>
          <dgm:chMax val="1"/>
          <dgm:bulletEnabled val="1"/>
        </dgm:presLayoutVars>
      </dgm:prSet>
      <dgm:spPr/>
    </dgm:pt>
    <dgm:pt modelId="{7AB12A10-992E-4F09-9B55-3D499E7163BF}" type="pres">
      <dgm:prSet presAssocID="{471B0F85-47AA-430F-AA73-69B983F22405}" presName="descendantText" presStyleLbl="alignAcc1" presStyleIdx="2" presStyleCnt="3">
        <dgm:presLayoutVars>
          <dgm:bulletEnabled val="1"/>
        </dgm:presLayoutVars>
      </dgm:prSet>
      <dgm:spPr/>
    </dgm:pt>
  </dgm:ptLst>
  <dgm:cxnLst>
    <dgm:cxn modelId="{AB4B5010-8E4D-4A06-A74E-9913BC68D8F7}" type="presOf" srcId="{4F55C9BB-BA12-4359-8F51-44C482C5E6C9}" destId="{DE3C3EEA-BB5F-47F9-B23A-9B021D573686}" srcOrd="0" destOrd="0" presId="urn:microsoft.com/office/officeart/2005/8/layout/chevron2"/>
    <dgm:cxn modelId="{4B42F913-03AE-46D3-8B95-4DC175C07842}" srcId="{B921782D-71D2-4C37-B486-08DF8D35F587}" destId="{4F55C9BB-BA12-4359-8F51-44C482C5E6C9}" srcOrd="1" destOrd="0" parTransId="{D7316E2E-3512-4D45-8963-9BC927E7E4FA}" sibTransId="{6F3BA34D-EB31-45A0-9C27-1C913E4FC7CC}"/>
    <dgm:cxn modelId="{22076D19-5E91-4361-998D-7AA5A7BC0C59}" type="presOf" srcId="{5704C06A-91C7-4E5A-8544-D77F1F73DC0F}" destId="{2946BAC9-B401-4B22-B85F-B80AD16D1D75}" srcOrd="0" destOrd="0" presId="urn:microsoft.com/office/officeart/2005/8/layout/chevron2"/>
    <dgm:cxn modelId="{07109B25-5075-4AB7-B1D8-AD04F7371476}" srcId="{471B0F85-47AA-430F-AA73-69B983F22405}" destId="{FAB650D2-E199-4120-9F02-AD2254AB5612}" srcOrd="0" destOrd="0" parTransId="{27278171-AD80-4538-A517-67D009E46AF6}" sibTransId="{AD886DDD-D73A-481A-B8B9-AA970D09F824}"/>
    <dgm:cxn modelId="{F9FD8A26-539A-4A3F-AD00-CFD4B717897B}" srcId="{2CE6EF97-F042-4FBC-831C-4B99DD0374C2}" destId="{5704C06A-91C7-4E5A-8544-D77F1F73DC0F}" srcOrd="0" destOrd="0" parTransId="{32CFA0DA-D10B-45D7-888E-16F21D4E609D}" sibTransId="{FB9A5186-DFE2-45DB-BBB7-8AB82D532434}"/>
    <dgm:cxn modelId="{D4BC1429-A6E9-454E-A213-7D3575A47296}" srcId="{2CE6EF97-F042-4FBC-831C-4B99DD0374C2}" destId="{1D799FA4-EB76-4AD4-8A88-979FDBA41470}" srcOrd="1" destOrd="0" parTransId="{F16FF59F-DBBE-46DD-9FE3-B080EBA2B473}" sibTransId="{307AFC32-100A-4DCC-B26F-C3D2738E1E56}"/>
    <dgm:cxn modelId="{6F36765C-317C-44DB-90D7-00C4352DB4DA}" type="presOf" srcId="{0046BB8F-9709-4239-AC6E-D82A6E1175A1}" destId="{7AB12A10-992E-4F09-9B55-3D499E7163BF}" srcOrd="0" destOrd="1" presId="urn:microsoft.com/office/officeart/2005/8/layout/chevron2"/>
    <dgm:cxn modelId="{C7937D63-0272-4622-9677-51DEE96C925E}" type="presOf" srcId="{1D799FA4-EB76-4AD4-8A88-979FDBA41470}" destId="{2946BAC9-B401-4B22-B85F-B80AD16D1D75}" srcOrd="0" destOrd="1" presId="urn:microsoft.com/office/officeart/2005/8/layout/chevron2"/>
    <dgm:cxn modelId="{0254D647-1B4E-4A98-8534-62A49F7EA1B8}" srcId="{B921782D-71D2-4C37-B486-08DF8D35F587}" destId="{471B0F85-47AA-430F-AA73-69B983F22405}" srcOrd="2" destOrd="0" parTransId="{D631C642-C3F1-411F-A39D-195AB8243DAF}" sibTransId="{4B539122-FDED-407F-8C88-CC602BEBD9E8}"/>
    <dgm:cxn modelId="{F345FF67-1BF2-4AA5-83D9-D8EC3AD06C30}" type="presOf" srcId="{360E9227-287D-42D7-B650-E7E659BA7FF1}" destId="{A5D130E1-49A4-4C11-B86D-D3C9F1A255CF}" srcOrd="0" destOrd="1" presId="urn:microsoft.com/office/officeart/2005/8/layout/chevron2"/>
    <dgm:cxn modelId="{AF6D7854-70B5-4532-9B77-CE23F9F18210}" type="presOf" srcId="{B921782D-71D2-4C37-B486-08DF8D35F587}" destId="{4D038E42-3350-481A-91B0-1EBD0E6DE100}" srcOrd="0" destOrd="0" presId="urn:microsoft.com/office/officeart/2005/8/layout/chevron2"/>
    <dgm:cxn modelId="{B48A7C5A-C5BC-4112-B371-E2821456E070}" srcId="{4F55C9BB-BA12-4359-8F51-44C482C5E6C9}" destId="{360E9227-287D-42D7-B650-E7E659BA7FF1}" srcOrd="1" destOrd="0" parTransId="{C7A5DDAE-E372-4DFA-B385-83D5DB9A95D2}" sibTransId="{5CC8C131-0444-4D4E-B888-714FF3E5AD07}"/>
    <dgm:cxn modelId="{56E21D85-33FB-4ACF-B4BC-5A6CB25528D4}" srcId="{4F55C9BB-BA12-4359-8F51-44C482C5E6C9}" destId="{64958F28-CD0F-4FFD-B4E0-84BF62F31C2C}" srcOrd="0" destOrd="0" parTransId="{8068C2A6-8DCA-4FF8-82C0-34DEECF50602}" sibTransId="{C62C03B0-854D-4554-9F71-DD6201E7B797}"/>
    <dgm:cxn modelId="{F5F2799A-F6BA-432E-A3FB-D70B1EF36F7D}" srcId="{471B0F85-47AA-430F-AA73-69B983F22405}" destId="{0046BB8F-9709-4239-AC6E-D82A6E1175A1}" srcOrd="1" destOrd="0" parTransId="{AB3DF17B-DE6F-4205-A105-95EE14206723}" sibTransId="{7F6570C8-F3BA-45CA-B679-28D2D6D01ECE}"/>
    <dgm:cxn modelId="{38886AA0-9C4F-4238-8D2A-F65E224F314E}" srcId="{B921782D-71D2-4C37-B486-08DF8D35F587}" destId="{2CE6EF97-F042-4FBC-831C-4B99DD0374C2}" srcOrd="0" destOrd="0" parTransId="{3B9FBE6B-36FA-4FD2-9B63-8F1BC74A0A4D}" sibTransId="{37FE0021-1902-4976-AA0E-F8A2BEBB2EA4}"/>
    <dgm:cxn modelId="{2D130DB5-64B4-4845-9F80-32C9FE99F350}" type="presOf" srcId="{FAB650D2-E199-4120-9F02-AD2254AB5612}" destId="{7AB12A10-992E-4F09-9B55-3D499E7163BF}" srcOrd="0" destOrd="0" presId="urn:microsoft.com/office/officeart/2005/8/layout/chevron2"/>
    <dgm:cxn modelId="{8FC975BC-3FB2-483E-A8FF-40B67B1D15C1}" type="presOf" srcId="{64958F28-CD0F-4FFD-B4E0-84BF62F31C2C}" destId="{A5D130E1-49A4-4C11-B86D-D3C9F1A255CF}" srcOrd="0" destOrd="0" presId="urn:microsoft.com/office/officeart/2005/8/layout/chevron2"/>
    <dgm:cxn modelId="{D3DB5AC7-4579-46D8-88EB-165DF5A71358}" type="presOf" srcId="{471B0F85-47AA-430F-AA73-69B983F22405}" destId="{C6798B43-96A9-473A-952B-FB53E00020D5}" srcOrd="0" destOrd="0" presId="urn:microsoft.com/office/officeart/2005/8/layout/chevron2"/>
    <dgm:cxn modelId="{1BC1E8F9-7260-411A-A7DC-2EA61075E829}" type="presOf" srcId="{2CE6EF97-F042-4FBC-831C-4B99DD0374C2}" destId="{7837D751-6391-467D-87CB-4AD73E631AB8}" srcOrd="0" destOrd="0" presId="urn:microsoft.com/office/officeart/2005/8/layout/chevron2"/>
    <dgm:cxn modelId="{44361364-3933-4035-BA38-3C8029A663D5}" type="presParOf" srcId="{4D038E42-3350-481A-91B0-1EBD0E6DE100}" destId="{74168102-8EE2-4EA9-86A9-E0F0A971E39F}" srcOrd="0" destOrd="0" presId="urn:microsoft.com/office/officeart/2005/8/layout/chevron2"/>
    <dgm:cxn modelId="{CD8A507F-1780-46CC-BF52-EDA274849AC9}" type="presParOf" srcId="{74168102-8EE2-4EA9-86A9-E0F0A971E39F}" destId="{7837D751-6391-467D-87CB-4AD73E631AB8}" srcOrd="0" destOrd="0" presId="urn:microsoft.com/office/officeart/2005/8/layout/chevron2"/>
    <dgm:cxn modelId="{A9C7CA99-644E-468B-B500-5D14512AFC3D}" type="presParOf" srcId="{74168102-8EE2-4EA9-86A9-E0F0A971E39F}" destId="{2946BAC9-B401-4B22-B85F-B80AD16D1D75}" srcOrd="1" destOrd="0" presId="urn:microsoft.com/office/officeart/2005/8/layout/chevron2"/>
    <dgm:cxn modelId="{10D08941-B29F-46F8-8A98-A2F652EF1CD1}" type="presParOf" srcId="{4D038E42-3350-481A-91B0-1EBD0E6DE100}" destId="{D87E1C54-A631-4412-8E6C-7EBE6B63BDDC}" srcOrd="1" destOrd="0" presId="urn:microsoft.com/office/officeart/2005/8/layout/chevron2"/>
    <dgm:cxn modelId="{371BD6D8-E624-4AA3-9664-6DA1153CEE25}" type="presParOf" srcId="{4D038E42-3350-481A-91B0-1EBD0E6DE100}" destId="{0F3BFDC1-40E7-4871-A06E-5AE580B8ACEA}" srcOrd="2" destOrd="0" presId="urn:microsoft.com/office/officeart/2005/8/layout/chevron2"/>
    <dgm:cxn modelId="{8FE720E2-ABF3-4DA1-B999-B74B70BBE525}" type="presParOf" srcId="{0F3BFDC1-40E7-4871-A06E-5AE580B8ACEA}" destId="{DE3C3EEA-BB5F-47F9-B23A-9B021D573686}" srcOrd="0" destOrd="0" presId="urn:microsoft.com/office/officeart/2005/8/layout/chevron2"/>
    <dgm:cxn modelId="{AF2AD9F6-DB0E-4B05-9AAA-35FE7C468902}" type="presParOf" srcId="{0F3BFDC1-40E7-4871-A06E-5AE580B8ACEA}" destId="{A5D130E1-49A4-4C11-B86D-D3C9F1A255CF}" srcOrd="1" destOrd="0" presId="urn:microsoft.com/office/officeart/2005/8/layout/chevron2"/>
    <dgm:cxn modelId="{3CE55D51-A2E9-430A-9D46-F38675550248}" type="presParOf" srcId="{4D038E42-3350-481A-91B0-1EBD0E6DE100}" destId="{1085DF60-20BB-40D4-8F94-77EDC63DF3A6}" srcOrd="3" destOrd="0" presId="urn:microsoft.com/office/officeart/2005/8/layout/chevron2"/>
    <dgm:cxn modelId="{4522B027-039D-4C2B-8FFD-62B0468D9D83}" type="presParOf" srcId="{4D038E42-3350-481A-91B0-1EBD0E6DE100}" destId="{9CAD75B5-9DDB-4BE8-818B-0F00C949A4DA}" srcOrd="4" destOrd="0" presId="urn:microsoft.com/office/officeart/2005/8/layout/chevron2"/>
    <dgm:cxn modelId="{EEE2FF23-BE35-4883-B399-A0665901E366}" type="presParOf" srcId="{9CAD75B5-9DDB-4BE8-818B-0F00C949A4DA}" destId="{C6798B43-96A9-473A-952B-FB53E00020D5}" srcOrd="0" destOrd="0" presId="urn:microsoft.com/office/officeart/2005/8/layout/chevron2"/>
    <dgm:cxn modelId="{37D96783-DB13-4C4B-8ECF-1D2168911644}" type="presParOf" srcId="{9CAD75B5-9DDB-4BE8-818B-0F00C949A4DA}" destId="{7AB12A10-992E-4F09-9B55-3D499E7163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21782D-71D2-4C37-B486-08DF8D35F587}"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fr-BE"/>
        </a:p>
      </dgm:t>
    </dgm:pt>
    <dgm:pt modelId="{2CE6EF97-F042-4FBC-831C-4B99DD0374C2}">
      <dgm:prSet phldrT="[Texte]" custT="1"/>
      <dgm:spPr/>
      <dgm:t>
        <a:bodyPr/>
        <a:lstStyle/>
        <a:p>
          <a:r>
            <a:rPr lang="fr-BE" sz="2000">
              <a:latin typeface="Century Gothic" panose="020B0502020202020204" pitchFamily="34" charset="0"/>
            </a:rPr>
            <a:t>ESR</a:t>
          </a:r>
        </a:p>
      </dgm:t>
    </dgm:pt>
    <dgm:pt modelId="{3B9FBE6B-36FA-4FD2-9B63-8F1BC74A0A4D}" type="parTrans" cxnId="{38886AA0-9C4F-4238-8D2A-F65E224F314E}">
      <dgm:prSet/>
      <dgm:spPr/>
      <dgm:t>
        <a:bodyPr/>
        <a:lstStyle/>
        <a:p>
          <a:endParaRPr lang="fr-BE" sz="2000">
            <a:latin typeface="Century Gothic" panose="020B0502020202020204" pitchFamily="34" charset="0"/>
          </a:endParaRPr>
        </a:p>
      </dgm:t>
    </dgm:pt>
    <dgm:pt modelId="{37FE0021-1902-4976-AA0E-F8A2BEBB2EA4}" type="sibTrans" cxnId="{38886AA0-9C4F-4238-8D2A-F65E224F314E}">
      <dgm:prSet/>
      <dgm:spPr/>
      <dgm:t>
        <a:bodyPr/>
        <a:lstStyle/>
        <a:p>
          <a:endParaRPr lang="fr-BE" sz="2000">
            <a:latin typeface="Century Gothic" panose="020B0502020202020204" pitchFamily="34" charset="0"/>
          </a:endParaRPr>
        </a:p>
      </dgm:t>
    </dgm:pt>
    <dgm:pt modelId="{5704C06A-91C7-4E5A-8544-D77F1F73DC0F}">
      <dgm:prSet phldrT="[Texte]" custT="1"/>
      <dgm:spPr/>
      <dgm:t>
        <a:bodyPr/>
        <a:lstStyle/>
        <a:p>
          <a:r>
            <a:rPr lang="fr-BE" sz="2000">
              <a:latin typeface="Century Gothic" panose="020B0502020202020204" pitchFamily="34" charset="0"/>
            </a:rPr>
            <a:t>Méthodologie classique GRER-C, mais uniquement pour PFOS, PFOA, PFDA, </a:t>
          </a:r>
          <a:r>
            <a:rPr lang="fr-BE" sz="2000" err="1">
              <a:latin typeface="Century Gothic" panose="020B0502020202020204" pitchFamily="34" charset="0"/>
            </a:rPr>
            <a:t>PFHxS</a:t>
          </a:r>
          <a:r>
            <a:rPr lang="fr-BE" sz="2000">
              <a:latin typeface="Century Gothic" panose="020B0502020202020204" pitchFamily="34" charset="0"/>
            </a:rPr>
            <a:t> et PFNA (données physico-chimiques validées)</a:t>
          </a:r>
        </a:p>
      </dgm:t>
    </dgm:pt>
    <dgm:pt modelId="{32CFA0DA-D10B-45D7-888E-16F21D4E609D}" type="parTrans" cxnId="{F9FD8A26-539A-4A3F-AD00-CFD4B717897B}">
      <dgm:prSet/>
      <dgm:spPr/>
      <dgm:t>
        <a:bodyPr/>
        <a:lstStyle/>
        <a:p>
          <a:endParaRPr lang="fr-BE" sz="2000">
            <a:latin typeface="Century Gothic" panose="020B0502020202020204" pitchFamily="34" charset="0"/>
          </a:endParaRPr>
        </a:p>
      </dgm:t>
    </dgm:pt>
    <dgm:pt modelId="{FB9A5186-DFE2-45DB-BBB7-8AB82D532434}" type="sibTrans" cxnId="{F9FD8A26-539A-4A3F-AD00-CFD4B717897B}">
      <dgm:prSet/>
      <dgm:spPr/>
      <dgm:t>
        <a:bodyPr/>
        <a:lstStyle/>
        <a:p>
          <a:endParaRPr lang="fr-BE" sz="2000">
            <a:latin typeface="Century Gothic" panose="020B0502020202020204" pitchFamily="34" charset="0"/>
          </a:endParaRPr>
        </a:p>
      </dgm:t>
    </dgm:pt>
    <dgm:pt modelId="{4F55C9BB-BA12-4359-8F51-44C482C5E6C9}">
      <dgm:prSet phldrT="[Texte]" custT="1"/>
      <dgm:spPr/>
      <dgm:t>
        <a:bodyPr/>
        <a:lstStyle/>
        <a:p>
          <a:r>
            <a:rPr lang="fr-BE" sz="2000">
              <a:latin typeface="Century Gothic" panose="020B0502020202020204" pitchFamily="34" charset="0"/>
            </a:rPr>
            <a:t>données de terrain</a:t>
          </a:r>
        </a:p>
      </dgm:t>
    </dgm:pt>
    <dgm:pt modelId="{D7316E2E-3512-4D45-8963-9BC927E7E4FA}" type="parTrans" cxnId="{4B42F913-03AE-46D3-8B95-4DC175C07842}">
      <dgm:prSet/>
      <dgm:spPr/>
      <dgm:t>
        <a:bodyPr/>
        <a:lstStyle/>
        <a:p>
          <a:endParaRPr lang="fr-BE" sz="2000">
            <a:latin typeface="Century Gothic" panose="020B0502020202020204" pitchFamily="34" charset="0"/>
          </a:endParaRPr>
        </a:p>
      </dgm:t>
    </dgm:pt>
    <dgm:pt modelId="{6F3BA34D-EB31-45A0-9C27-1C913E4FC7CC}" type="sibTrans" cxnId="{4B42F913-03AE-46D3-8B95-4DC175C07842}">
      <dgm:prSet/>
      <dgm:spPr/>
      <dgm:t>
        <a:bodyPr/>
        <a:lstStyle/>
        <a:p>
          <a:endParaRPr lang="fr-BE" sz="2000">
            <a:latin typeface="Century Gothic" panose="020B0502020202020204" pitchFamily="34" charset="0"/>
          </a:endParaRPr>
        </a:p>
      </dgm:t>
    </dgm:pt>
    <dgm:pt modelId="{64958F28-CD0F-4FFD-B4E0-84BF62F31C2C}">
      <dgm:prSet phldrT="[Texte]" custT="1"/>
      <dgm:spPr/>
      <dgm:t>
        <a:bodyPr/>
        <a:lstStyle/>
        <a:p>
          <a:pPr>
            <a:buFont typeface="Arial" panose="020B0604020202020204" pitchFamily="34" charset="0"/>
            <a:buChar char="•"/>
          </a:pPr>
          <a:r>
            <a:rPr lang="fr-BE" sz="2000">
              <a:latin typeface="Century Gothic" panose="020B0502020202020204" pitchFamily="34" charset="0"/>
            </a:rPr>
            <a:t>Relativisation possible de la menace grave sur base de la situation environnementale et des données de monitoring</a:t>
          </a:r>
        </a:p>
      </dgm:t>
    </dgm:pt>
    <dgm:pt modelId="{8068C2A6-8DCA-4FF8-82C0-34DEECF50602}" type="parTrans" cxnId="{56E21D85-33FB-4ACF-B4BC-5A6CB25528D4}">
      <dgm:prSet/>
      <dgm:spPr/>
      <dgm:t>
        <a:bodyPr/>
        <a:lstStyle/>
        <a:p>
          <a:endParaRPr lang="fr-BE" sz="2000">
            <a:latin typeface="Century Gothic" panose="020B0502020202020204" pitchFamily="34" charset="0"/>
          </a:endParaRPr>
        </a:p>
      </dgm:t>
    </dgm:pt>
    <dgm:pt modelId="{C62C03B0-854D-4554-9F71-DD6201E7B797}" type="sibTrans" cxnId="{56E21D85-33FB-4ACF-B4BC-5A6CB25528D4}">
      <dgm:prSet/>
      <dgm:spPr/>
      <dgm:t>
        <a:bodyPr/>
        <a:lstStyle/>
        <a:p>
          <a:endParaRPr lang="fr-BE" sz="2000">
            <a:latin typeface="Century Gothic" panose="020B0502020202020204" pitchFamily="34" charset="0"/>
          </a:endParaRPr>
        </a:p>
      </dgm:t>
    </dgm:pt>
    <dgm:pt modelId="{471B0F85-47AA-430F-AA73-69B983F22405}">
      <dgm:prSet phldrT="[Texte]" custT="1"/>
      <dgm:spPr/>
      <dgm:t>
        <a:bodyPr/>
        <a:lstStyle/>
        <a:p>
          <a:r>
            <a:rPr lang="fr-BE" sz="2000">
              <a:latin typeface="Century Gothic" panose="020B0502020202020204" pitchFamily="34" charset="0"/>
            </a:rPr>
            <a:t>Tests de lessivage</a:t>
          </a:r>
        </a:p>
      </dgm:t>
    </dgm:pt>
    <dgm:pt modelId="{D631C642-C3F1-411F-A39D-195AB8243DAF}" type="parTrans" cxnId="{0254D647-1B4E-4A98-8534-62A49F7EA1B8}">
      <dgm:prSet/>
      <dgm:spPr/>
      <dgm:t>
        <a:bodyPr/>
        <a:lstStyle/>
        <a:p>
          <a:endParaRPr lang="fr-BE" sz="2000">
            <a:latin typeface="Century Gothic" panose="020B0502020202020204" pitchFamily="34" charset="0"/>
          </a:endParaRPr>
        </a:p>
      </dgm:t>
    </dgm:pt>
    <dgm:pt modelId="{4B539122-FDED-407F-8C88-CC602BEBD9E8}" type="sibTrans" cxnId="{0254D647-1B4E-4A98-8534-62A49F7EA1B8}">
      <dgm:prSet/>
      <dgm:spPr/>
      <dgm:t>
        <a:bodyPr/>
        <a:lstStyle/>
        <a:p>
          <a:endParaRPr lang="fr-BE" sz="2000">
            <a:latin typeface="Century Gothic" panose="020B0502020202020204" pitchFamily="34" charset="0"/>
          </a:endParaRPr>
        </a:p>
      </dgm:t>
    </dgm:pt>
    <dgm:pt modelId="{FAB650D2-E199-4120-9F02-AD2254AB5612}">
      <dgm:prSet phldrT="[Texte]" custT="1"/>
      <dgm:spPr/>
      <dgm:t>
        <a:bodyPr/>
        <a:lstStyle/>
        <a:p>
          <a:pPr>
            <a:buFont typeface="Arial" panose="020B0604020202020204" pitchFamily="34" charset="0"/>
            <a:buChar char="•"/>
          </a:pPr>
          <a:r>
            <a:rPr lang="fr-BE" sz="2000">
              <a:latin typeface="Century Gothic" panose="020B0502020202020204" pitchFamily="34" charset="0"/>
            </a:rPr>
            <a:t>Pas encore de protocole établi, mais recommandations pour la </a:t>
          </a:r>
          <a:r>
            <a:rPr lang="fr-BE" sz="2000" err="1">
              <a:latin typeface="Century Gothic" panose="020B0502020202020204" pitchFamily="34" charset="0"/>
            </a:rPr>
            <a:t>la</a:t>
          </a:r>
          <a:r>
            <a:rPr lang="fr-BE" sz="2000">
              <a:latin typeface="Century Gothic" panose="020B0502020202020204" pitchFamily="34" charset="0"/>
            </a:rPr>
            <a:t> réalisation des tests</a:t>
          </a:r>
        </a:p>
      </dgm:t>
    </dgm:pt>
    <dgm:pt modelId="{27278171-AD80-4538-A517-67D009E46AF6}" type="parTrans" cxnId="{07109B25-5075-4AB7-B1D8-AD04F7371476}">
      <dgm:prSet/>
      <dgm:spPr/>
      <dgm:t>
        <a:bodyPr/>
        <a:lstStyle/>
        <a:p>
          <a:endParaRPr lang="fr-BE" sz="2000">
            <a:latin typeface="Century Gothic" panose="020B0502020202020204" pitchFamily="34" charset="0"/>
          </a:endParaRPr>
        </a:p>
      </dgm:t>
    </dgm:pt>
    <dgm:pt modelId="{AD886DDD-D73A-481A-B8B9-AA970D09F824}" type="sibTrans" cxnId="{07109B25-5075-4AB7-B1D8-AD04F7371476}">
      <dgm:prSet/>
      <dgm:spPr/>
      <dgm:t>
        <a:bodyPr/>
        <a:lstStyle/>
        <a:p>
          <a:endParaRPr lang="fr-BE" sz="2000">
            <a:latin typeface="Century Gothic" panose="020B0502020202020204" pitchFamily="34" charset="0"/>
          </a:endParaRPr>
        </a:p>
      </dgm:t>
    </dgm:pt>
    <dgm:pt modelId="{E91E0DF9-5883-42E4-A14F-80F4495311FC}">
      <dgm:prSet phldrT="[Texte]" custT="1"/>
      <dgm:spPr/>
      <dgm:t>
        <a:bodyPr/>
        <a:lstStyle/>
        <a:p>
          <a:pPr>
            <a:buFont typeface="Arial" panose="020B0604020202020204" pitchFamily="34" charset="0"/>
            <a:buChar char="•"/>
          </a:pPr>
          <a:r>
            <a:rPr lang="fr-BE" sz="2000">
              <a:latin typeface="Century Gothic" panose="020B0502020202020204" pitchFamily="34" charset="0"/>
            </a:rPr>
            <a:t>Concertation en cours </a:t>
          </a:r>
          <a:r>
            <a:rPr lang="fr-BE" sz="2000" err="1">
              <a:latin typeface="Century Gothic" panose="020B0502020202020204" pitchFamily="34" charset="0"/>
            </a:rPr>
            <a:t>ISSeP</a:t>
          </a:r>
          <a:r>
            <a:rPr lang="fr-BE" sz="2000">
              <a:latin typeface="Century Gothic" panose="020B0502020202020204" pitchFamily="34" charset="0"/>
            </a:rPr>
            <a:t>-VITO</a:t>
          </a:r>
        </a:p>
      </dgm:t>
    </dgm:pt>
    <dgm:pt modelId="{04743D94-EEC2-48CE-ACF0-BAB93325BB49}" type="parTrans" cxnId="{17B741FA-D925-4F33-AA99-94172064EED1}">
      <dgm:prSet/>
      <dgm:spPr/>
      <dgm:t>
        <a:bodyPr/>
        <a:lstStyle/>
        <a:p>
          <a:endParaRPr lang="fr-BE" sz="2000">
            <a:latin typeface="Century Gothic" panose="020B0502020202020204" pitchFamily="34" charset="0"/>
          </a:endParaRPr>
        </a:p>
      </dgm:t>
    </dgm:pt>
    <dgm:pt modelId="{8A08BCD2-21BF-4321-B032-3B280005B203}" type="sibTrans" cxnId="{17B741FA-D925-4F33-AA99-94172064EED1}">
      <dgm:prSet/>
      <dgm:spPr/>
      <dgm:t>
        <a:bodyPr/>
        <a:lstStyle/>
        <a:p>
          <a:endParaRPr lang="fr-BE" sz="2000">
            <a:latin typeface="Century Gothic" panose="020B0502020202020204" pitchFamily="34" charset="0"/>
          </a:endParaRPr>
        </a:p>
      </dgm:t>
    </dgm:pt>
    <dgm:pt modelId="{4D038E42-3350-481A-91B0-1EBD0E6DE100}" type="pres">
      <dgm:prSet presAssocID="{B921782D-71D2-4C37-B486-08DF8D35F587}" presName="linearFlow" presStyleCnt="0">
        <dgm:presLayoutVars>
          <dgm:dir/>
          <dgm:animLvl val="lvl"/>
          <dgm:resizeHandles val="exact"/>
        </dgm:presLayoutVars>
      </dgm:prSet>
      <dgm:spPr/>
    </dgm:pt>
    <dgm:pt modelId="{74168102-8EE2-4EA9-86A9-E0F0A971E39F}" type="pres">
      <dgm:prSet presAssocID="{2CE6EF97-F042-4FBC-831C-4B99DD0374C2}" presName="composite" presStyleCnt="0"/>
      <dgm:spPr/>
    </dgm:pt>
    <dgm:pt modelId="{7837D751-6391-467D-87CB-4AD73E631AB8}" type="pres">
      <dgm:prSet presAssocID="{2CE6EF97-F042-4FBC-831C-4B99DD0374C2}" presName="parentText" presStyleLbl="alignNode1" presStyleIdx="0" presStyleCnt="3">
        <dgm:presLayoutVars>
          <dgm:chMax val="1"/>
          <dgm:bulletEnabled val="1"/>
        </dgm:presLayoutVars>
      </dgm:prSet>
      <dgm:spPr/>
    </dgm:pt>
    <dgm:pt modelId="{2946BAC9-B401-4B22-B85F-B80AD16D1D75}" type="pres">
      <dgm:prSet presAssocID="{2CE6EF97-F042-4FBC-831C-4B99DD0374C2}" presName="descendantText" presStyleLbl="alignAcc1" presStyleIdx="0" presStyleCnt="3">
        <dgm:presLayoutVars>
          <dgm:bulletEnabled val="1"/>
        </dgm:presLayoutVars>
      </dgm:prSet>
      <dgm:spPr/>
    </dgm:pt>
    <dgm:pt modelId="{D87E1C54-A631-4412-8E6C-7EBE6B63BDDC}" type="pres">
      <dgm:prSet presAssocID="{37FE0021-1902-4976-AA0E-F8A2BEBB2EA4}" presName="sp" presStyleCnt="0"/>
      <dgm:spPr/>
    </dgm:pt>
    <dgm:pt modelId="{0F3BFDC1-40E7-4871-A06E-5AE580B8ACEA}" type="pres">
      <dgm:prSet presAssocID="{4F55C9BB-BA12-4359-8F51-44C482C5E6C9}" presName="composite" presStyleCnt="0"/>
      <dgm:spPr/>
    </dgm:pt>
    <dgm:pt modelId="{DE3C3EEA-BB5F-47F9-B23A-9B021D573686}" type="pres">
      <dgm:prSet presAssocID="{4F55C9BB-BA12-4359-8F51-44C482C5E6C9}" presName="parentText" presStyleLbl="alignNode1" presStyleIdx="1" presStyleCnt="3">
        <dgm:presLayoutVars>
          <dgm:chMax val="1"/>
          <dgm:bulletEnabled val="1"/>
        </dgm:presLayoutVars>
      </dgm:prSet>
      <dgm:spPr/>
    </dgm:pt>
    <dgm:pt modelId="{A5D130E1-49A4-4C11-B86D-D3C9F1A255CF}" type="pres">
      <dgm:prSet presAssocID="{4F55C9BB-BA12-4359-8F51-44C482C5E6C9}" presName="descendantText" presStyleLbl="alignAcc1" presStyleIdx="1" presStyleCnt="3">
        <dgm:presLayoutVars>
          <dgm:bulletEnabled val="1"/>
        </dgm:presLayoutVars>
      </dgm:prSet>
      <dgm:spPr/>
    </dgm:pt>
    <dgm:pt modelId="{1085DF60-20BB-40D4-8F94-77EDC63DF3A6}" type="pres">
      <dgm:prSet presAssocID="{6F3BA34D-EB31-45A0-9C27-1C913E4FC7CC}" presName="sp" presStyleCnt="0"/>
      <dgm:spPr/>
    </dgm:pt>
    <dgm:pt modelId="{9CAD75B5-9DDB-4BE8-818B-0F00C949A4DA}" type="pres">
      <dgm:prSet presAssocID="{471B0F85-47AA-430F-AA73-69B983F22405}" presName="composite" presStyleCnt="0"/>
      <dgm:spPr/>
    </dgm:pt>
    <dgm:pt modelId="{C6798B43-96A9-473A-952B-FB53E00020D5}" type="pres">
      <dgm:prSet presAssocID="{471B0F85-47AA-430F-AA73-69B983F22405}" presName="parentText" presStyleLbl="alignNode1" presStyleIdx="2" presStyleCnt="3">
        <dgm:presLayoutVars>
          <dgm:chMax val="1"/>
          <dgm:bulletEnabled val="1"/>
        </dgm:presLayoutVars>
      </dgm:prSet>
      <dgm:spPr/>
    </dgm:pt>
    <dgm:pt modelId="{7AB12A10-992E-4F09-9B55-3D499E7163BF}" type="pres">
      <dgm:prSet presAssocID="{471B0F85-47AA-430F-AA73-69B983F22405}" presName="descendantText" presStyleLbl="alignAcc1" presStyleIdx="2" presStyleCnt="3">
        <dgm:presLayoutVars>
          <dgm:bulletEnabled val="1"/>
        </dgm:presLayoutVars>
      </dgm:prSet>
      <dgm:spPr/>
    </dgm:pt>
  </dgm:ptLst>
  <dgm:cxnLst>
    <dgm:cxn modelId="{AB4B5010-8E4D-4A06-A74E-9913BC68D8F7}" type="presOf" srcId="{4F55C9BB-BA12-4359-8F51-44C482C5E6C9}" destId="{DE3C3EEA-BB5F-47F9-B23A-9B021D573686}" srcOrd="0" destOrd="0" presId="urn:microsoft.com/office/officeart/2005/8/layout/chevron2"/>
    <dgm:cxn modelId="{4B42F913-03AE-46D3-8B95-4DC175C07842}" srcId="{B921782D-71D2-4C37-B486-08DF8D35F587}" destId="{4F55C9BB-BA12-4359-8F51-44C482C5E6C9}" srcOrd="1" destOrd="0" parTransId="{D7316E2E-3512-4D45-8963-9BC927E7E4FA}" sibTransId="{6F3BA34D-EB31-45A0-9C27-1C913E4FC7CC}"/>
    <dgm:cxn modelId="{22076D19-5E91-4361-998D-7AA5A7BC0C59}" type="presOf" srcId="{5704C06A-91C7-4E5A-8544-D77F1F73DC0F}" destId="{2946BAC9-B401-4B22-B85F-B80AD16D1D75}" srcOrd="0" destOrd="0" presId="urn:microsoft.com/office/officeart/2005/8/layout/chevron2"/>
    <dgm:cxn modelId="{07109B25-5075-4AB7-B1D8-AD04F7371476}" srcId="{471B0F85-47AA-430F-AA73-69B983F22405}" destId="{FAB650D2-E199-4120-9F02-AD2254AB5612}" srcOrd="0" destOrd="0" parTransId="{27278171-AD80-4538-A517-67D009E46AF6}" sibTransId="{AD886DDD-D73A-481A-B8B9-AA970D09F824}"/>
    <dgm:cxn modelId="{F9FD8A26-539A-4A3F-AD00-CFD4B717897B}" srcId="{2CE6EF97-F042-4FBC-831C-4B99DD0374C2}" destId="{5704C06A-91C7-4E5A-8544-D77F1F73DC0F}" srcOrd="0" destOrd="0" parTransId="{32CFA0DA-D10B-45D7-888E-16F21D4E609D}" sibTransId="{FB9A5186-DFE2-45DB-BBB7-8AB82D532434}"/>
    <dgm:cxn modelId="{0254D647-1B4E-4A98-8534-62A49F7EA1B8}" srcId="{B921782D-71D2-4C37-B486-08DF8D35F587}" destId="{471B0F85-47AA-430F-AA73-69B983F22405}" srcOrd="2" destOrd="0" parTransId="{D631C642-C3F1-411F-A39D-195AB8243DAF}" sibTransId="{4B539122-FDED-407F-8C88-CC602BEBD9E8}"/>
    <dgm:cxn modelId="{AF6D7854-70B5-4532-9B77-CE23F9F18210}" type="presOf" srcId="{B921782D-71D2-4C37-B486-08DF8D35F587}" destId="{4D038E42-3350-481A-91B0-1EBD0E6DE100}" srcOrd="0" destOrd="0" presId="urn:microsoft.com/office/officeart/2005/8/layout/chevron2"/>
    <dgm:cxn modelId="{56E21D85-33FB-4ACF-B4BC-5A6CB25528D4}" srcId="{4F55C9BB-BA12-4359-8F51-44C482C5E6C9}" destId="{64958F28-CD0F-4FFD-B4E0-84BF62F31C2C}" srcOrd="0" destOrd="0" parTransId="{8068C2A6-8DCA-4FF8-82C0-34DEECF50602}" sibTransId="{C62C03B0-854D-4554-9F71-DD6201E7B797}"/>
    <dgm:cxn modelId="{38886AA0-9C4F-4238-8D2A-F65E224F314E}" srcId="{B921782D-71D2-4C37-B486-08DF8D35F587}" destId="{2CE6EF97-F042-4FBC-831C-4B99DD0374C2}" srcOrd="0" destOrd="0" parTransId="{3B9FBE6B-36FA-4FD2-9B63-8F1BC74A0A4D}" sibTransId="{37FE0021-1902-4976-AA0E-F8A2BEBB2EA4}"/>
    <dgm:cxn modelId="{2D130DB5-64B4-4845-9F80-32C9FE99F350}" type="presOf" srcId="{FAB650D2-E199-4120-9F02-AD2254AB5612}" destId="{7AB12A10-992E-4F09-9B55-3D499E7163BF}" srcOrd="0" destOrd="0" presId="urn:microsoft.com/office/officeart/2005/8/layout/chevron2"/>
    <dgm:cxn modelId="{8FC975BC-3FB2-483E-A8FF-40B67B1D15C1}" type="presOf" srcId="{64958F28-CD0F-4FFD-B4E0-84BF62F31C2C}" destId="{A5D130E1-49A4-4C11-B86D-D3C9F1A255CF}" srcOrd="0" destOrd="0" presId="urn:microsoft.com/office/officeart/2005/8/layout/chevron2"/>
    <dgm:cxn modelId="{D3DB5AC7-4579-46D8-88EB-165DF5A71358}" type="presOf" srcId="{471B0F85-47AA-430F-AA73-69B983F22405}" destId="{C6798B43-96A9-473A-952B-FB53E00020D5}" srcOrd="0" destOrd="0" presId="urn:microsoft.com/office/officeart/2005/8/layout/chevron2"/>
    <dgm:cxn modelId="{74A299DF-A910-4271-A5FA-F3E167FF7AFC}" type="presOf" srcId="{E91E0DF9-5883-42E4-A14F-80F4495311FC}" destId="{7AB12A10-992E-4F09-9B55-3D499E7163BF}" srcOrd="0" destOrd="1" presId="urn:microsoft.com/office/officeart/2005/8/layout/chevron2"/>
    <dgm:cxn modelId="{1BC1E8F9-7260-411A-A7DC-2EA61075E829}" type="presOf" srcId="{2CE6EF97-F042-4FBC-831C-4B99DD0374C2}" destId="{7837D751-6391-467D-87CB-4AD73E631AB8}" srcOrd="0" destOrd="0" presId="urn:microsoft.com/office/officeart/2005/8/layout/chevron2"/>
    <dgm:cxn modelId="{17B741FA-D925-4F33-AA99-94172064EED1}" srcId="{471B0F85-47AA-430F-AA73-69B983F22405}" destId="{E91E0DF9-5883-42E4-A14F-80F4495311FC}" srcOrd="1" destOrd="0" parTransId="{04743D94-EEC2-48CE-ACF0-BAB93325BB49}" sibTransId="{8A08BCD2-21BF-4321-B032-3B280005B203}"/>
    <dgm:cxn modelId="{44361364-3933-4035-BA38-3C8029A663D5}" type="presParOf" srcId="{4D038E42-3350-481A-91B0-1EBD0E6DE100}" destId="{74168102-8EE2-4EA9-86A9-E0F0A971E39F}" srcOrd="0" destOrd="0" presId="urn:microsoft.com/office/officeart/2005/8/layout/chevron2"/>
    <dgm:cxn modelId="{CD8A507F-1780-46CC-BF52-EDA274849AC9}" type="presParOf" srcId="{74168102-8EE2-4EA9-86A9-E0F0A971E39F}" destId="{7837D751-6391-467D-87CB-4AD73E631AB8}" srcOrd="0" destOrd="0" presId="urn:microsoft.com/office/officeart/2005/8/layout/chevron2"/>
    <dgm:cxn modelId="{A9C7CA99-644E-468B-B500-5D14512AFC3D}" type="presParOf" srcId="{74168102-8EE2-4EA9-86A9-E0F0A971E39F}" destId="{2946BAC9-B401-4B22-B85F-B80AD16D1D75}" srcOrd="1" destOrd="0" presId="urn:microsoft.com/office/officeart/2005/8/layout/chevron2"/>
    <dgm:cxn modelId="{10D08941-B29F-46F8-8A98-A2F652EF1CD1}" type="presParOf" srcId="{4D038E42-3350-481A-91B0-1EBD0E6DE100}" destId="{D87E1C54-A631-4412-8E6C-7EBE6B63BDDC}" srcOrd="1" destOrd="0" presId="urn:microsoft.com/office/officeart/2005/8/layout/chevron2"/>
    <dgm:cxn modelId="{371BD6D8-E624-4AA3-9664-6DA1153CEE25}" type="presParOf" srcId="{4D038E42-3350-481A-91B0-1EBD0E6DE100}" destId="{0F3BFDC1-40E7-4871-A06E-5AE580B8ACEA}" srcOrd="2" destOrd="0" presId="urn:microsoft.com/office/officeart/2005/8/layout/chevron2"/>
    <dgm:cxn modelId="{8FE720E2-ABF3-4DA1-B999-B74B70BBE525}" type="presParOf" srcId="{0F3BFDC1-40E7-4871-A06E-5AE580B8ACEA}" destId="{DE3C3EEA-BB5F-47F9-B23A-9B021D573686}" srcOrd="0" destOrd="0" presId="urn:microsoft.com/office/officeart/2005/8/layout/chevron2"/>
    <dgm:cxn modelId="{AF2AD9F6-DB0E-4B05-9AAA-35FE7C468902}" type="presParOf" srcId="{0F3BFDC1-40E7-4871-A06E-5AE580B8ACEA}" destId="{A5D130E1-49A4-4C11-B86D-D3C9F1A255CF}" srcOrd="1" destOrd="0" presId="urn:microsoft.com/office/officeart/2005/8/layout/chevron2"/>
    <dgm:cxn modelId="{3CE55D51-A2E9-430A-9D46-F38675550248}" type="presParOf" srcId="{4D038E42-3350-481A-91B0-1EBD0E6DE100}" destId="{1085DF60-20BB-40D4-8F94-77EDC63DF3A6}" srcOrd="3" destOrd="0" presId="urn:microsoft.com/office/officeart/2005/8/layout/chevron2"/>
    <dgm:cxn modelId="{4522B027-039D-4C2B-8FFD-62B0468D9D83}" type="presParOf" srcId="{4D038E42-3350-481A-91B0-1EBD0E6DE100}" destId="{9CAD75B5-9DDB-4BE8-818B-0F00C949A4DA}" srcOrd="4" destOrd="0" presId="urn:microsoft.com/office/officeart/2005/8/layout/chevron2"/>
    <dgm:cxn modelId="{EEE2FF23-BE35-4883-B399-A0665901E366}" type="presParOf" srcId="{9CAD75B5-9DDB-4BE8-818B-0F00C949A4DA}" destId="{C6798B43-96A9-473A-952B-FB53E00020D5}" srcOrd="0" destOrd="0" presId="urn:microsoft.com/office/officeart/2005/8/layout/chevron2"/>
    <dgm:cxn modelId="{37D96783-DB13-4C4B-8ECF-1D2168911644}" type="presParOf" srcId="{9CAD75B5-9DDB-4BE8-818B-0F00C949A4DA}" destId="{7AB12A10-992E-4F09-9B55-3D499E7163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DA4EA-0AC8-465D-8FCE-DDF1B9E1CD45}">
      <dsp:nvSpPr>
        <dsp:cNvPr id="0" name=""/>
        <dsp:cNvSpPr/>
      </dsp:nvSpPr>
      <dsp:spPr>
        <a:xfrm>
          <a:off x="-5992875" y="-917023"/>
          <a:ext cx="7134180" cy="7134180"/>
        </a:xfrm>
        <a:prstGeom prst="blockArc">
          <a:avLst>
            <a:gd name="adj1" fmla="val 18900000"/>
            <a:gd name="adj2" fmla="val 2700000"/>
            <a:gd name="adj3" fmla="val 30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3A59E6-44E5-4F6F-B886-418C8BC5E5DD}">
      <dsp:nvSpPr>
        <dsp:cNvPr id="0" name=""/>
        <dsp:cNvSpPr/>
      </dsp:nvSpPr>
      <dsp:spPr>
        <a:xfrm>
          <a:off x="597346" y="407474"/>
          <a:ext cx="7162437" cy="81537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202" tIns="50800" rIns="50800" bIns="50800" numCol="1" spcCol="1270" anchor="ctr" anchorCtr="0">
          <a:noAutofit/>
        </a:bodyPr>
        <a:lstStyle/>
        <a:p>
          <a:pPr marL="0" lvl="0" indent="0" algn="l" defTabSz="889000">
            <a:lnSpc>
              <a:spcPct val="90000"/>
            </a:lnSpc>
            <a:spcBef>
              <a:spcPct val="0"/>
            </a:spcBef>
            <a:spcAft>
              <a:spcPct val="35000"/>
            </a:spcAft>
            <a:buNone/>
          </a:pPr>
          <a:r>
            <a:rPr lang="fr-BE" sz="2000" b="0" kern="1200">
              <a:solidFill>
                <a:schemeClr val="tx1"/>
              </a:solidFill>
              <a:latin typeface="Century Gothic" panose="020B0502020202020204" pitchFamily="34" charset="0"/>
            </a:rPr>
            <a:t>56 terrains [procédure décret sols clôturée: absence pollution OU absence de menace grave]</a:t>
          </a:r>
          <a:endParaRPr lang="fr-BE" sz="2000" b="0" kern="1200">
            <a:solidFill>
              <a:schemeClr val="tx1"/>
            </a:solidFill>
          </a:endParaRPr>
        </a:p>
      </dsp:txBody>
      <dsp:txXfrm>
        <a:off x="597346" y="407474"/>
        <a:ext cx="7162437" cy="815372"/>
      </dsp:txXfrm>
    </dsp:sp>
    <dsp:sp modelId="{1B84B317-755C-4485-A24A-A08445C351AB}">
      <dsp:nvSpPr>
        <dsp:cNvPr id="0" name=""/>
        <dsp:cNvSpPr/>
      </dsp:nvSpPr>
      <dsp:spPr>
        <a:xfrm>
          <a:off x="87739" y="305552"/>
          <a:ext cx="1019215" cy="101921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7CD6F1-EE11-472B-A391-1486903A1ADD}">
      <dsp:nvSpPr>
        <dsp:cNvPr id="0" name=""/>
        <dsp:cNvSpPr/>
      </dsp:nvSpPr>
      <dsp:spPr>
        <a:xfrm>
          <a:off x="1064818" y="1630745"/>
          <a:ext cx="6694965" cy="815372"/>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202" tIns="50800" rIns="50800" bIns="50800" numCol="1" spcCol="1270" anchor="ctr" anchorCtr="0">
          <a:noAutofit/>
        </a:bodyPr>
        <a:lstStyle/>
        <a:p>
          <a:pPr marL="0" lvl="0" indent="0" algn="l" defTabSz="889000">
            <a:lnSpc>
              <a:spcPct val="90000"/>
            </a:lnSpc>
            <a:spcBef>
              <a:spcPct val="0"/>
            </a:spcBef>
            <a:spcAft>
              <a:spcPct val="35000"/>
            </a:spcAft>
            <a:buFontTx/>
            <a:buNone/>
          </a:pPr>
          <a:r>
            <a:rPr lang="fr-BE" sz="2000" b="0" kern="1200">
              <a:solidFill>
                <a:schemeClr val="tx1"/>
              </a:solidFill>
              <a:latin typeface="Century Gothic" panose="020B0502020202020204" pitchFamily="34" charset="0"/>
            </a:rPr>
            <a:t>171 terrains [suspicion de pollution, mais absence d’investigations]</a:t>
          </a:r>
          <a:endParaRPr lang="fr-BE" sz="2000" b="0" kern="1200">
            <a:solidFill>
              <a:schemeClr val="tx1"/>
            </a:solidFill>
          </a:endParaRPr>
        </a:p>
      </dsp:txBody>
      <dsp:txXfrm>
        <a:off x="1064818" y="1630745"/>
        <a:ext cx="6694965" cy="815372"/>
      </dsp:txXfrm>
    </dsp:sp>
    <dsp:sp modelId="{63B577BE-FB06-433C-854A-5C80F066DA5A}">
      <dsp:nvSpPr>
        <dsp:cNvPr id="0" name=""/>
        <dsp:cNvSpPr/>
      </dsp:nvSpPr>
      <dsp:spPr>
        <a:xfrm>
          <a:off x="555210" y="1528823"/>
          <a:ext cx="1019215" cy="101921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07467D-DACF-48F0-831F-7FF633DC5326}">
      <dsp:nvSpPr>
        <dsp:cNvPr id="0" name=""/>
        <dsp:cNvSpPr/>
      </dsp:nvSpPr>
      <dsp:spPr>
        <a:xfrm>
          <a:off x="1064818" y="2854016"/>
          <a:ext cx="6694965" cy="815372"/>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202" tIns="50800" rIns="50800" bIns="50800" numCol="1" spcCol="1270" anchor="ctr" anchorCtr="0">
          <a:noAutofit/>
        </a:bodyPr>
        <a:lstStyle/>
        <a:p>
          <a:pPr marL="0" lvl="0" indent="0" algn="l" defTabSz="889000">
            <a:lnSpc>
              <a:spcPct val="90000"/>
            </a:lnSpc>
            <a:spcBef>
              <a:spcPct val="0"/>
            </a:spcBef>
            <a:spcAft>
              <a:spcPct val="35000"/>
            </a:spcAft>
            <a:buFontTx/>
            <a:buNone/>
          </a:pPr>
          <a:r>
            <a:rPr lang="fr-BE" sz="2000" b="0" kern="1200">
              <a:solidFill>
                <a:schemeClr val="tx1"/>
              </a:solidFill>
              <a:latin typeface="Century Gothic" panose="020B0502020202020204" pitchFamily="34" charset="0"/>
            </a:rPr>
            <a:t>38 terrains [pollution probables, investigations en cours]</a:t>
          </a:r>
          <a:endParaRPr lang="fr-BE" sz="2000" b="0" kern="1200">
            <a:solidFill>
              <a:schemeClr val="tx1"/>
            </a:solidFill>
          </a:endParaRPr>
        </a:p>
      </dsp:txBody>
      <dsp:txXfrm>
        <a:off x="1064818" y="2854016"/>
        <a:ext cx="6694965" cy="815372"/>
      </dsp:txXfrm>
    </dsp:sp>
    <dsp:sp modelId="{EAB9A77C-E1F5-4C27-B86A-E00174213495}">
      <dsp:nvSpPr>
        <dsp:cNvPr id="0" name=""/>
        <dsp:cNvSpPr/>
      </dsp:nvSpPr>
      <dsp:spPr>
        <a:xfrm>
          <a:off x="555210" y="2752094"/>
          <a:ext cx="1019215" cy="101921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F96868-AB30-4CA7-9F48-F3D614C96D40}">
      <dsp:nvSpPr>
        <dsp:cNvPr id="0" name=""/>
        <dsp:cNvSpPr/>
      </dsp:nvSpPr>
      <dsp:spPr>
        <a:xfrm>
          <a:off x="597346" y="4077287"/>
          <a:ext cx="7162437" cy="81537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202" tIns="50800" rIns="50800" bIns="50800" numCol="1" spcCol="1270" anchor="ctr" anchorCtr="0">
          <a:noAutofit/>
        </a:bodyPr>
        <a:lstStyle/>
        <a:p>
          <a:pPr marL="0" lvl="0" indent="0" algn="l" defTabSz="889000">
            <a:lnSpc>
              <a:spcPct val="90000"/>
            </a:lnSpc>
            <a:spcBef>
              <a:spcPct val="0"/>
            </a:spcBef>
            <a:spcAft>
              <a:spcPct val="35000"/>
            </a:spcAft>
            <a:buFontTx/>
            <a:buNone/>
          </a:pPr>
          <a:r>
            <a:rPr lang="fr-BE" sz="2000" b="0" kern="1200">
              <a:solidFill>
                <a:schemeClr val="tx1"/>
              </a:solidFill>
              <a:latin typeface="Century Gothic" panose="020B0502020202020204" pitchFamily="34" charset="0"/>
            </a:rPr>
            <a:t>47 terrains [pollutions avérées, actées par une décision]</a:t>
          </a:r>
          <a:endParaRPr lang="fr-BE" sz="2000" b="0" kern="1200">
            <a:solidFill>
              <a:schemeClr val="tx1"/>
            </a:solidFill>
          </a:endParaRPr>
        </a:p>
      </dsp:txBody>
      <dsp:txXfrm>
        <a:off x="597346" y="4077287"/>
        <a:ext cx="7162437" cy="815372"/>
      </dsp:txXfrm>
    </dsp:sp>
    <dsp:sp modelId="{F85519E5-B6DB-40CB-B800-2186EC6D9D62}">
      <dsp:nvSpPr>
        <dsp:cNvPr id="0" name=""/>
        <dsp:cNvSpPr/>
      </dsp:nvSpPr>
      <dsp:spPr>
        <a:xfrm>
          <a:off x="87739" y="3975365"/>
          <a:ext cx="1019215" cy="101921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06412-3137-4ACC-81D0-87E461C4F24F}">
      <dsp:nvSpPr>
        <dsp:cNvPr id="0" name=""/>
        <dsp:cNvSpPr/>
      </dsp:nvSpPr>
      <dsp:spPr>
        <a:xfrm>
          <a:off x="0" y="3944475"/>
          <a:ext cx="11582400" cy="86295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fr-FR" sz="2000" b="1" kern="1200">
              <a:effectLst/>
              <a:latin typeface="Century Gothic" panose="020B0502020202020204" pitchFamily="34" charset="0"/>
              <a:ea typeface="Calibri" panose="020F0502020204030204" pitchFamily="34" charset="0"/>
              <a:cs typeface="Verdana" panose="020B0604030504040204" pitchFamily="34" charset="0"/>
            </a:rPr>
            <a:t>4) Incendies au droit du terrain ? Si oui, utilisation de mousses avec PFAS ? Un document d’attestation des pompiers doit être fourni</a:t>
          </a:r>
          <a:endParaRPr lang="fr-BE" sz="2000" b="1" kern="1200">
            <a:latin typeface="Century Gothic" panose="020B0502020202020204" pitchFamily="34" charset="0"/>
          </a:endParaRPr>
        </a:p>
      </dsp:txBody>
      <dsp:txXfrm>
        <a:off x="0" y="3944475"/>
        <a:ext cx="11582400" cy="862954"/>
      </dsp:txXfrm>
    </dsp:sp>
    <dsp:sp modelId="{E0364F75-C5CD-4846-89A0-2B25F7280348}">
      <dsp:nvSpPr>
        <dsp:cNvPr id="0" name=""/>
        <dsp:cNvSpPr/>
      </dsp:nvSpPr>
      <dsp:spPr>
        <a:xfrm rot="10800000">
          <a:off x="0" y="2630195"/>
          <a:ext cx="11582400" cy="1327224"/>
        </a:xfrm>
        <a:prstGeom prst="upArrowCallou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fr-FR" sz="2000" b="1" kern="1200">
              <a:effectLst/>
              <a:latin typeface="Century Gothic" panose="020B0502020202020204" pitchFamily="34" charset="0"/>
              <a:ea typeface="Calibri" panose="020F0502020204030204" pitchFamily="34" charset="0"/>
              <a:cs typeface="Verdana" panose="020B0604030504040204" pitchFamily="34" charset="0"/>
            </a:rPr>
            <a:t>3) Systèmes d’extinction incendie au droit du terrain (bidons émulseurs, sprinklage, …) ? Si oui, utilisation de mousses avec PFAS ? Si oui, risque de relargage de PFAS dans l’environnement ?</a:t>
          </a:r>
          <a:endParaRPr lang="fr-BE" sz="2000" b="1" kern="1200">
            <a:latin typeface="Century Gothic" panose="020B0502020202020204" pitchFamily="34" charset="0"/>
          </a:endParaRPr>
        </a:p>
      </dsp:txBody>
      <dsp:txXfrm rot="10800000">
        <a:off x="0" y="2630195"/>
        <a:ext cx="11582400" cy="862390"/>
      </dsp:txXfrm>
    </dsp:sp>
    <dsp:sp modelId="{5604CEAF-F0EB-4750-B4F2-3453F99F3CF4}">
      <dsp:nvSpPr>
        <dsp:cNvPr id="0" name=""/>
        <dsp:cNvSpPr/>
      </dsp:nvSpPr>
      <dsp:spPr>
        <a:xfrm rot="10800000">
          <a:off x="0" y="1315915"/>
          <a:ext cx="11582400" cy="1327224"/>
        </a:xfrm>
        <a:prstGeom prst="upArrowCallou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fr-FR" sz="2000" b="1" kern="1200">
              <a:effectLst/>
              <a:latin typeface="Century Gothic" panose="020B0502020202020204" pitchFamily="34" charset="0"/>
              <a:ea typeface="Calibri" panose="020F0502020204030204" pitchFamily="34" charset="0"/>
              <a:cs typeface="Verdana" panose="020B0604030504040204" pitchFamily="34" charset="0"/>
            </a:rPr>
            <a:t>2) Exercices incendie au droit du terrain ? si oui, mousses avec PFAS ?</a:t>
          </a:r>
          <a:endParaRPr lang="fr-BE" sz="2000" b="1" kern="1200">
            <a:latin typeface="Century Gothic" panose="020B0502020202020204" pitchFamily="34" charset="0"/>
          </a:endParaRPr>
        </a:p>
      </dsp:txBody>
      <dsp:txXfrm rot="10800000">
        <a:off x="0" y="1315915"/>
        <a:ext cx="11582400" cy="862390"/>
      </dsp:txXfrm>
    </dsp:sp>
    <dsp:sp modelId="{43E0B83E-E2E7-4E75-A9E1-4B9FE735479F}">
      <dsp:nvSpPr>
        <dsp:cNvPr id="0" name=""/>
        <dsp:cNvSpPr/>
      </dsp:nvSpPr>
      <dsp:spPr>
        <a:xfrm rot="10800000">
          <a:off x="0" y="1634"/>
          <a:ext cx="11582400" cy="1327224"/>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fr-FR" sz="2000" b="1" kern="1200">
              <a:effectLst/>
              <a:latin typeface="Century Gothic" panose="020B0502020202020204" pitchFamily="34" charset="0"/>
              <a:ea typeface="Calibri" panose="020F0502020204030204" pitchFamily="34" charset="0"/>
              <a:cs typeface="Verdana" panose="020B0604030504040204" pitchFamily="34" charset="0"/>
            </a:rPr>
            <a:t>1) Analyse des activités industrielles historiques et actuelles au droit du terrain : risque de relargage de PFAS dans l’environnement : sol/eau souterraine/eaux de surface/air ?</a:t>
          </a:r>
          <a:endParaRPr lang="fr-BE" sz="2000" b="1" kern="1200">
            <a:latin typeface="Century Gothic" panose="020B0502020202020204" pitchFamily="34" charset="0"/>
          </a:endParaRPr>
        </a:p>
      </dsp:txBody>
      <dsp:txXfrm rot="10800000">
        <a:off x="0" y="1634"/>
        <a:ext cx="11582400" cy="862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A5FBE-494D-4A3B-868C-73FB6136A490}">
      <dsp:nvSpPr>
        <dsp:cNvPr id="0" name=""/>
        <dsp:cNvSpPr/>
      </dsp:nvSpPr>
      <dsp:spPr>
        <a:xfrm>
          <a:off x="1158240" y="4233"/>
          <a:ext cx="2895600" cy="17373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b="1" kern="1200">
              <a:latin typeface="Century Gothic" panose="020B0502020202020204" pitchFamily="34" charset="0"/>
            </a:rPr>
            <a:t>Toute concentration en PFAS supérieure à une valeur limite doit être considérée comme une pollution</a:t>
          </a:r>
        </a:p>
      </dsp:txBody>
      <dsp:txXfrm>
        <a:off x="1158240" y="4233"/>
        <a:ext cx="2895600" cy="1737360"/>
      </dsp:txXfrm>
    </dsp:sp>
    <dsp:sp modelId="{562AFFE3-4A87-4608-B962-737FC0F46AEA}">
      <dsp:nvSpPr>
        <dsp:cNvPr id="0" name=""/>
        <dsp:cNvSpPr/>
      </dsp:nvSpPr>
      <dsp:spPr>
        <a:xfrm>
          <a:off x="4343400" y="4233"/>
          <a:ext cx="2895600" cy="173736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fr-BE" sz="1800" b="1" kern="1200">
              <a:latin typeface="Century Gothic" panose="020B0502020202020204" pitchFamily="34" charset="0"/>
            </a:rPr>
            <a:t>Importance de la visite de terrain et positionnement stratégique des investigations</a:t>
          </a:r>
        </a:p>
      </dsp:txBody>
      <dsp:txXfrm>
        <a:off x="4343400" y="4233"/>
        <a:ext cx="2895600" cy="1737360"/>
      </dsp:txXfrm>
    </dsp:sp>
    <dsp:sp modelId="{30BCF30B-4998-4AD0-833D-62515DFE9996}">
      <dsp:nvSpPr>
        <dsp:cNvPr id="0" name=""/>
        <dsp:cNvSpPr/>
      </dsp:nvSpPr>
      <dsp:spPr>
        <a:xfrm>
          <a:off x="7528560" y="4233"/>
          <a:ext cx="2895600" cy="17373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b="1" kern="1200">
              <a:latin typeface="Century Gothic" panose="020B0502020202020204" pitchFamily="34" charset="0"/>
            </a:rPr>
            <a:t>Étude d’orientation: privilégier les analyses dans la nappe superficielle si existante (+ rejet)</a:t>
          </a:r>
        </a:p>
      </dsp:txBody>
      <dsp:txXfrm>
        <a:off x="7528560" y="4233"/>
        <a:ext cx="2895600" cy="1737360"/>
      </dsp:txXfrm>
    </dsp:sp>
    <dsp:sp modelId="{BAE17EE8-3E1E-4053-94D8-835FBF688FBE}">
      <dsp:nvSpPr>
        <dsp:cNvPr id="0" name=""/>
        <dsp:cNvSpPr/>
      </dsp:nvSpPr>
      <dsp:spPr>
        <a:xfrm>
          <a:off x="1158240" y="2031153"/>
          <a:ext cx="2895600" cy="17373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b="1" kern="1200">
              <a:latin typeface="Century Gothic" panose="020B0502020202020204" pitchFamily="34" charset="0"/>
            </a:rPr>
            <a:t>Analyses de sol au droit de SPP clairement localisées</a:t>
          </a:r>
        </a:p>
      </dsp:txBody>
      <dsp:txXfrm>
        <a:off x="1158240" y="2031153"/>
        <a:ext cx="2895600" cy="1737360"/>
      </dsp:txXfrm>
    </dsp:sp>
    <dsp:sp modelId="{69C2064D-AF65-479E-8850-E832E611FC0A}">
      <dsp:nvSpPr>
        <dsp:cNvPr id="0" name=""/>
        <dsp:cNvSpPr/>
      </dsp:nvSpPr>
      <dsp:spPr>
        <a:xfrm>
          <a:off x="4343400" y="2031153"/>
          <a:ext cx="2895600" cy="173736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b="1" kern="1200">
              <a:latin typeface="Century Gothic" panose="020B0502020202020204" pitchFamily="34" charset="0"/>
            </a:rPr>
            <a:t>Identifier dès l’EO les cibles prioritaires, et définir si nécessaire des mesures de suivi</a:t>
          </a:r>
        </a:p>
      </dsp:txBody>
      <dsp:txXfrm>
        <a:off x="4343400" y="2031153"/>
        <a:ext cx="2895600" cy="1737360"/>
      </dsp:txXfrm>
    </dsp:sp>
    <dsp:sp modelId="{2BB0AC88-6B5B-459A-AB01-1D925525B379}">
      <dsp:nvSpPr>
        <dsp:cNvPr id="0" name=""/>
        <dsp:cNvSpPr/>
      </dsp:nvSpPr>
      <dsp:spPr>
        <a:xfrm>
          <a:off x="7528560" y="2031153"/>
          <a:ext cx="2895600" cy="17373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b="1" kern="1200">
              <a:latin typeface="Century Gothic" panose="020B0502020202020204" pitchFamily="34" charset="0"/>
            </a:rPr>
            <a:t>Cibles prioritaires: </a:t>
          </a:r>
        </a:p>
        <a:p>
          <a:pPr marL="0" lvl="0" indent="0" algn="ctr" defTabSz="800100">
            <a:lnSpc>
              <a:spcPct val="90000"/>
            </a:lnSpc>
            <a:spcBef>
              <a:spcPct val="0"/>
            </a:spcBef>
            <a:spcAft>
              <a:spcPct val="35000"/>
            </a:spcAft>
            <a:buNone/>
          </a:pPr>
          <a:r>
            <a:rPr lang="fr-BE" sz="1800" b="1" kern="1200">
              <a:latin typeface="Century Gothic" panose="020B0502020202020204" pitchFamily="34" charset="0"/>
            </a:rPr>
            <a:t>1) nappe exploitable et captage; 2) cours d’eau; 3) zone résidentielle; 4) parcelle agricole; 5) zone naturelle protégée </a:t>
          </a:r>
        </a:p>
      </dsp:txBody>
      <dsp:txXfrm>
        <a:off x="7528560" y="2031153"/>
        <a:ext cx="2895600" cy="1737360"/>
      </dsp:txXfrm>
    </dsp:sp>
    <dsp:sp modelId="{2CA09164-C754-47EA-A81A-5B0A4D76F672}">
      <dsp:nvSpPr>
        <dsp:cNvPr id="0" name=""/>
        <dsp:cNvSpPr/>
      </dsp:nvSpPr>
      <dsp:spPr>
        <a:xfrm>
          <a:off x="1158240" y="4058074"/>
          <a:ext cx="2895600" cy="173736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b="1" kern="1200">
              <a:latin typeface="Century Gothic" panose="020B0502020202020204" pitchFamily="34" charset="0"/>
            </a:rPr>
            <a:t>Étude de caractérisation: délimitation précise uniquement au droit des zones sensibles</a:t>
          </a:r>
        </a:p>
      </dsp:txBody>
      <dsp:txXfrm>
        <a:off x="1158240" y="4058074"/>
        <a:ext cx="2895600" cy="1737360"/>
      </dsp:txXfrm>
    </dsp:sp>
    <dsp:sp modelId="{6C921CC7-90E2-4AF0-A6C1-871BCDDC88A9}">
      <dsp:nvSpPr>
        <dsp:cNvPr id="0" name=""/>
        <dsp:cNvSpPr/>
      </dsp:nvSpPr>
      <dsp:spPr>
        <a:xfrm>
          <a:off x="4343400" y="4058074"/>
          <a:ext cx="2895600" cy="17373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b="1" kern="1200">
              <a:latin typeface="Century Gothic" panose="020B0502020202020204" pitchFamily="34" charset="0"/>
            </a:rPr>
            <a:t>Prise de blancs et bruit de fond / pollution extérieure  </a:t>
          </a:r>
        </a:p>
      </dsp:txBody>
      <dsp:txXfrm>
        <a:off x="4343400" y="4058074"/>
        <a:ext cx="2895600" cy="1737360"/>
      </dsp:txXfrm>
    </dsp:sp>
    <dsp:sp modelId="{8EFBE1AA-79AD-471E-A91E-EE5A1D3484B1}">
      <dsp:nvSpPr>
        <dsp:cNvPr id="0" name=""/>
        <dsp:cNvSpPr/>
      </dsp:nvSpPr>
      <dsp:spPr>
        <a:xfrm>
          <a:off x="7528560" y="4058074"/>
          <a:ext cx="2895600" cy="17373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b="1" kern="1200">
              <a:latin typeface="Century Gothic" panose="020B0502020202020204" pitchFamily="34" charset="0"/>
            </a:rPr>
            <a:t>Précautions pour le prélèvement des échantillons (actuellement aucune imposition)</a:t>
          </a:r>
        </a:p>
      </dsp:txBody>
      <dsp:txXfrm>
        <a:off x="7528560" y="4058074"/>
        <a:ext cx="2895600" cy="1737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7D751-6391-467D-87CB-4AD73E631AB8}">
      <dsp:nvSpPr>
        <dsp:cNvPr id="0" name=""/>
        <dsp:cNvSpPr/>
      </dsp:nvSpPr>
      <dsp:spPr>
        <a:xfrm rot="5400000">
          <a:off x="-289718" y="292805"/>
          <a:ext cx="1931458" cy="135202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BE" sz="1800" kern="1200"/>
            <a:t>ESR</a:t>
          </a:r>
        </a:p>
      </dsp:txBody>
      <dsp:txXfrm rot="-5400000">
        <a:off x="1" y="679096"/>
        <a:ext cx="1352020" cy="579438"/>
      </dsp:txXfrm>
    </dsp:sp>
    <dsp:sp modelId="{2946BAC9-B401-4B22-B85F-B80AD16D1D75}">
      <dsp:nvSpPr>
        <dsp:cNvPr id="0" name=""/>
        <dsp:cNvSpPr/>
      </dsp:nvSpPr>
      <dsp:spPr>
        <a:xfrm rot="5400000">
          <a:off x="5698374" y="-4343267"/>
          <a:ext cx="1255447" cy="994815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BE" sz="1900" kern="1200">
              <a:latin typeface="Century Gothic" panose="020B0502020202020204" pitchFamily="34" charset="0"/>
            </a:rPr>
            <a:t>Méthodologie classique</a:t>
          </a:r>
        </a:p>
        <a:p>
          <a:pPr marL="171450" lvl="1" indent="-171450" algn="l" defTabSz="844550">
            <a:lnSpc>
              <a:spcPct val="90000"/>
            </a:lnSpc>
            <a:spcBef>
              <a:spcPct val="0"/>
            </a:spcBef>
            <a:spcAft>
              <a:spcPct val="15000"/>
            </a:spcAft>
            <a:buFont typeface="Arial" panose="020B0604020202020204" pitchFamily="34" charset="0"/>
            <a:buChar char="•"/>
          </a:pPr>
          <a:r>
            <a:rPr lang="fr-BE" sz="1900" kern="1200">
              <a:latin typeface="Century Gothic" panose="020B0502020202020204" pitchFamily="34" charset="0"/>
            </a:rPr>
            <a:t>Attention: par défaut, non prise en compte des poulaillers dans les VLH de type II et III</a:t>
          </a:r>
        </a:p>
      </dsp:txBody>
      <dsp:txXfrm rot="-5400000">
        <a:off x="1352020" y="64373"/>
        <a:ext cx="9886870" cy="1132875"/>
      </dsp:txXfrm>
    </dsp:sp>
    <dsp:sp modelId="{DE3C3EEA-BB5F-47F9-B23A-9B021D573686}">
      <dsp:nvSpPr>
        <dsp:cNvPr id="0" name=""/>
        <dsp:cNvSpPr/>
      </dsp:nvSpPr>
      <dsp:spPr>
        <a:xfrm rot="5400000">
          <a:off x="-289718" y="2033323"/>
          <a:ext cx="1931458" cy="1352020"/>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BE" sz="1800" kern="1200"/>
            <a:t>Cas particulier ESR</a:t>
          </a:r>
        </a:p>
      </dsp:txBody>
      <dsp:txXfrm rot="-5400000">
        <a:off x="1" y="2419614"/>
        <a:ext cx="1352020" cy="579438"/>
      </dsp:txXfrm>
    </dsp:sp>
    <dsp:sp modelId="{A5D130E1-49A4-4C11-B86D-D3C9F1A255CF}">
      <dsp:nvSpPr>
        <dsp:cNvPr id="0" name=""/>
        <dsp:cNvSpPr/>
      </dsp:nvSpPr>
      <dsp:spPr>
        <a:xfrm rot="5400000">
          <a:off x="5698374" y="-2602749"/>
          <a:ext cx="1255447" cy="9948156"/>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fr-BE" sz="1900" kern="1200">
              <a:latin typeface="Century Gothic" panose="020B0502020202020204" pitchFamily="34" charset="0"/>
            </a:rPr>
            <a:t>Les PFAS actuellement quantifiés par les méthodes CMA et WAC ne sont pas volatils. Ce n’est pas le cas du 6:2 FTOH et du 8:2 FTOH</a:t>
          </a:r>
          <a:endParaRPr lang="fr-BE" sz="1900" kern="1200"/>
        </a:p>
        <a:p>
          <a:pPr marL="171450" lvl="1" indent="-171450" algn="l" defTabSz="844550">
            <a:lnSpc>
              <a:spcPct val="90000"/>
            </a:lnSpc>
            <a:spcBef>
              <a:spcPct val="0"/>
            </a:spcBef>
            <a:spcAft>
              <a:spcPct val="15000"/>
            </a:spcAft>
            <a:buFont typeface="Arial" panose="020B0604020202020204" pitchFamily="34" charset="0"/>
            <a:buChar char="•"/>
          </a:pPr>
          <a:r>
            <a:rPr lang="fr-BE" sz="1900" kern="1200">
              <a:latin typeface="Century Gothic" panose="020B0502020202020204" pitchFamily="34" charset="0"/>
            </a:rPr>
            <a:t>VLH type II: VLH « scénario agricole sans production animale », mais attention aux mesures de sécurité + AFSCA</a:t>
          </a:r>
          <a:endParaRPr lang="fr-BE" sz="1900" kern="1200"/>
        </a:p>
      </dsp:txBody>
      <dsp:txXfrm rot="-5400000">
        <a:off x="1352020" y="1804891"/>
        <a:ext cx="9886870" cy="1132875"/>
      </dsp:txXfrm>
    </dsp:sp>
    <dsp:sp modelId="{C6798B43-96A9-473A-952B-FB53E00020D5}">
      <dsp:nvSpPr>
        <dsp:cNvPr id="0" name=""/>
        <dsp:cNvSpPr/>
      </dsp:nvSpPr>
      <dsp:spPr>
        <a:xfrm rot="5400000">
          <a:off x="-289718" y="3773840"/>
          <a:ext cx="1931458" cy="1352020"/>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BE" sz="1800" kern="1200"/>
            <a:t>EDR</a:t>
          </a:r>
        </a:p>
      </dsp:txBody>
      <dsp:txXfrm rot="-5400000">
        <a:off x="1" y="4160131"/>
        <a:ext cx="1352020" cy="579438"/>
      </dsp:txXfrm>
    </dsp:sp>
    <dsp:sp modelId="{7AB12A10-992E-4F09-9B55-3D499E7163BF}">
      <dsp:nvSpPr>
        <dsp:cNvPr id="0" name=""/>
        <dsp:cNvSpPr/>
      </dsp:nvSpPr>
      <dsp:spPr>
        <a:xfrm rot="5400000">
          <a:off x="5698374" y="-862231"/>
          <a:ext cx="1255447" cy="9948156"/>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fr-BE" sz="1900" kern="1200">
              <a:latin typeface="Century Gothic" panose="020B0502020202020204" pitchFamily="34" charset="0"/>
            </a:rPr>
            <a:t>S-Risk: uniquement pour PFOS, PFOA, PFDA, </a:t>
          </a:r>
          <a:r>
            <a:rPr lang="fr-BE" sz="1900" kern="1200" err="1">
              <a:latin typeface="Century Gothic" panose="020B0502020202020204" pitchFamily="34" charset="0"/>
            </a:rPr>
            <a:t>PFHxS</a:t>
          </a:r>
          <a:r>
            <a:rPr lang="fr-BE" sz="1900" kern="1200">
              <a:latin typeface="Century Gothic" panose="020B0502020202020204" pitchFamily="34" charset="0"/>
            </a:rPr>
            <a:t> et PFNA</a:t>
          </a:r>
          <a:endParaRPr lang="fr-BE" sz="1900" kern="1200"/>
        </a:p>
        <a:p>
          <a:pPr marL="171450" lvl="1" indent="-171450" algn="l" defTabSz="844550">
            <a:lnSpc>
              <a:spcPct val="90000"/>
            </a:lnSpc>
            <a:spcBef>
              <a:spcPct val="0"/>
            </a:spcBef>
            <a:spcAft>
              <a:spcPct val="15000"/>
            </a:spcAft>
            <a:buFont typeface="Arial" panose="020B0604020202020204" pitchFamily="34" charset="0"/>
            <a:buChar char="•"/>
          </a:pPr>
          <a:r>
            <a:rPr lang="fr-BE" sz="1900" kern="1200">
              <a:latin typeface="Century Gothic" panose="020B0502020202020204" pitchFamily="34" charset="0"/>
            </a:rPr>
            <a:t>Analyses complémentaires possibles: usage de type I: biote ; usages de type II et III: </a:t>
          </a:r>
          <a:r>
            <a:rPr lang="fr-BE" sz="1900" kern="1200">
              <a:effectLst/>
              <a:latin typeface="Century Gothic" panose="020B0502020202020204" pitchFamily="34" charset="0"/>
              <a:ea typeface="Calibri" panose="020F0502020204030204" pitchFamily="34" charset="0"/>
            </a:rPr>
            <a:t>légumes et/ou produits animaliers produits sur place (viande, œuf, …) </a:t>
          </a:r>
          <a:endParaRPr lang="fr-BE" sz="1900" kern="1200"/>
        </a:p>
      </dsp:txBody>
      <dsp:txXfrm rot="-5400000">
        <a:off x="1352020" y="3545409"/>
        <a:ext cx="9886870" cy="1132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7D751-6391-467D-87CB-4AD73E631AB8}">
      <dsp:nvSpPr>
        <dsp:cNvPr id="0" name=""/>
        <dsp:cNvSpPr/>
      </dsp:nvSpPr>
      <dsp:spPr>
        <a:xfrm rot="5400000">
          <a:off x="-289718" y="292805"/>
          <a:ext cx="1931458" cy="135202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BE" sz="2000" kern="1200">
              <a:latin typeface="Century Gothic" panose="020B0502020202020204" pitchFamily="34" charset="0"/>
            </a:rPr>
            <a:t>ESR</a:t>
          </a:r>
        </a:p>
      </dsp:txBody>
      <dsp:txXfrm rot="-5400000">
        <a:off x="1" y="679096"/>
        <a:ext cx="1352020" cy="579438"/>
      </dsp:txXfrm>
    </dsp:sp>
    <dsp:sp modelId="{2946BAC9-B401-4B22-B85F-B80AD16D1D75}">
      <dsp:nvSpPr>
        <dsp:cNvPr id="0" name=""/>
        <dsp:cNvSpPr/>
      </dsp:nvSpPr>
      <dsp:spPr>
        <a:xfrm rot="5400000">
          <a:off x="5698374" y="-4343267"/>
          <a:ext cx="1255447" cy="994815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BE" sz="2000" kern="1200">
              <a:latin typeface="Century Gothic" panose="020B0502020202020204" pitchFamily="34" charset="0"/>
            </a:rPr>
            <a:t>Méthodologie classique GRER-C, mais uniquement pour PFOS, PFOA, PFDA, </a:t>
          </a:r>
          <a:r>
            <a:rPr lang="fr-BE" sz="2000" kern="1200" err="1">
              <a:latin typeface="Century Gothic" panose="020B0502020202020204" pitchFamily="34" charset="0"/>
            </a:rPr>
            <a:t>PFHxS</a:t>
          </a:r>
          <a:r>
            <a:rPr lang="fr-BE" sz="2000" kern="1200">
              <a:latin typeface="Century Gothic" panose="020B0502020202020204" pitchFamily="34" charset="0"/>
            </a:rPr>
            <a:t> et PFNA (données physico-chimiques validées)</a:t>
          </a:r>
        </a:p>
      </dsp:txBody>
      <dsp:txXfrm rot="-5400000">
        <a:off x="1352020" y="64373"/>
        <a:ext cx="9886870" cy="1132875"/>
      </dsp:txXfrm>
    </dsp:sp>
    <dsp:sp modelId="{DE3C3EEA-BB5F-47F9-B23A-9B021D573686}">
      <dsp:nvSpPr>
        <dsp:cNvPr id="0" name=""/>
        <dsp:cNvSpPr/>
      </dsp:nvSpPr>
      <dsp:spPr>
        <a:xfrm rot="5400000">
          <a:off x="-289718" y="2033323"/>
          <a:ext cx="1931458" cy="1352020"/>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BE" sz="2000" kern="1200">
              <a:latin typeface="Century Gothic" panose="020B0502020202020204" pitchFamily="34" charset="0"/>
            </a:rPr>
            <a:t>données de terrain</a:t>
          </a:r>
        </a:p>
      </dsp:txBody>
      <dsp:txXfrm rot="-5400000">
        <a:off x="1" y="2419614"/>
        <a:ext cx="1352020" cy="579438"/>
      </dsp:txXfrm>
    </dsp:sp>
    <dsp:sp modelId="{A5D130E1-49A4-4C11-B86D-D3C9F1A255CF}">
      <dsp:nvSpPr>
        <dsp:cNvPr id="0" name=""/>
        <dsp:cNvSpPr/>
      </dsp:nvSpPr>
      <dsp:spPr>
        <a:xfrm rot="5400000">
          <a:off x="5698374" y="-2602749"/>
          <a:ext cx="1255447" cy="9948156"/>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fr-BE" sz="2000" kern="1200">
              <a:latin typeface="Century Gothic" panose="020B0502020202020204" pitchFamily="34" charset="0"/>
            </a:rPr>
            <a:t>Relativisation possible de la menace grave sur base de la situation environnementale et des données de monitoring</a:t>
          </a:r>
        </a:p>
      </dsp:txBody>
      <dsp:txXfrm rot="-5400000">
        <a:off x="1352020" y="1804891"/>
        <a:ext cx="9886870" cy="1132875"/>
      </dsp:txXfrm>
    </dsp:sp>
    <dsp:sp modelId="{C6798B43-96A9-473A-952B-FB53E00020D5}">
      <dsp:nvSpPr>
        <dsp:cNvPr id="0" name=""/>
        <dsp:cNvSpPr/>
      </dsp:nvSpPr>
      <dsp:spPr>
        <a:xfrm rot="5400000">
          <a:off x="-289718" y="3773840"/>
          <a:ext cx="1931458" cy="1352020"/>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BE" sz="2000" kern="1200">
              <a:latin typeface="Century Gothic" panose="020B0502020202020204" pitchFamily="34" charset="0"/>
            </a:rPr>
            <a:t>Tests de lessivage</a:t>
          </a:r>
        </a:p>
      </dsp:txBody>
      <dsp:txXfrm rot="-5400000">
        <a:off x="1" y="4160131"/>
        <a:ext cx="1352020" cy="579438"/>
      </dsp:txXfrm>
    </dsp:sp>
    <dsp:sp modelId="{7AB12A10-992E-4F09-9B55-3D499E7163BF}">
      <dsp:nvSpPr>
        <dsp:cNvPr id="0" name=""/>
        <dsp:cNvSpPr/>
      </dsp:nvSpPr>
      <dsp:spPr>
        <a:xfrm rot="5400000">
          <a:off x="5698374" y="-862231"/>
          <a:ext cx="1255447" cy="9948156"/>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fr-BE" sz="2000" kern="1200">
              <a:latin typeface="Century Gothic" panose="020B0502020202020204" pitchFamily="34" charset="0"/>
            </a:rPr>
            <a:t>Pas encore de protocole établi, mais recommandations pour la </a:t>
          </a:r>
          <a:r>
            <a:rPr lang="fr-BE" sz="2000" kern="1200" err="1">
              <a:latin typeface="Century Gothic" panose="020B0502020202020204" pitchFamily="34" charset="0"/>
            </a:rPr>
            <a:t>la</a:t>
          </a:r>
          <a:r>
            <a:rPr lang="fr-BE" sz="2000" kern="1200">
              <a:latin typeface="Century Gothic" panose="020B0502020202020204" pitchFamily="34" charset="0"/>
            </a:rPr>
            <a:t> réalisation des tests</a:t>
          </a:r>
        </a:p>
        <a:p>
          <a:pPr marL="228600" lvl="1" indent="-228600" algn="l" defTabSz="889000">
            <a:lnSpc>
              <a:spcPct val="90000"/>
            </a:lnSpc>
            <a:spcBef>
              <a:spcPct val="0"/>
            </a:spcBef>
            <a:spcAft>
              <a:spcPct val="15000"/>
            </a:spcAft>
            <a:buFont typeface="Arial" panose="020B0604020202020204" pitchFamily="34" charset="0"/>
            <a:buChar char="•"/>
          </a:pPr>
          <a:r>
            <a:rPr lang="fr-BE" sz="2000" kern="1200">
              <a:latin typeface="Century Gothic" panose="020B0502020202020204" pitchFamily="34" charset="0"/>
            </a:rPr>
            <a:t>Concertation en cours </a:t>
          </a:r>
          <a:r>
            <a:rPr lang="fr-BE" sz="2000" kern="1200" err="1">
              <a:latin typeface="Century Gothic" panose="020B0502020202020204" pitchFamily="34" charset="0"/>
            </a:rPr>
            <a:t>ISSeP</a:t>
          </a:r>
          <a:r>
            <a:rPr lang="fr-BE" sz="2000" kern="1200">
              <a:latin typeface="Century Gothic" panose="020B0502020202020204" pitchFamily="34" charset="0"/>
            </a:rPr>
            <a:t>-VITO</a:t>
          </a:r>
        </a:p>
      </dsp:txBody>
      <dsp:txXfrm rot="-5400000">
        <a:off x="1352020" y="3545409"/>
        <a:ext cx="9886870" cy="113287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5BDEC-E433-40F7-94C3-DE18C84E3201}" type="datetimeFigureOut">
              <a:rPr lang="fr-BE" smtClean="0"/>
              <a:t>04-12-24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57EC5-FB79-472D-B9DC-C4069DA09AB0}" type="slidenum">
              <a:rPr lang="fr-BE" smtClean="0"/>
              <a:t>‹#›</a:t>
            </a:fld>
            <a:endParaRPr lang="fr-BE"/>
          </a:p>
        </p:txBody>
      </p:sp>
    </p:spTree>
    <p:extLst>
      <p:ext uri="{BB962C8B-B14F-4D97-AF65-F5344CB8AC3E}">
        <p14:creationId xmlns:p14="http://schemas.microsoft.com/office/powerpoint/2010/main" val="676580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W_DA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EBD522-EDF0-0845-FB1B-8DCEA515D652}"/>
              </a:ext>
            </a:extLst>
          </p:cNvPr>
          <p:cNvSpPr>
            <a:spLocks noGrp="1"/>
          </p:cNvSpPr>
          <p:nvPr>
            <p:ph type="ctrTitle"/>
          </p:nvPr>
        </p:nvSpPr>
        <p:spPr>
          <a:xfrm>
            <a:off x="1524000" y="1122363"/>
            <a:ext cx="9144000" cy="2387600"/>
          </a:xfrm>
        </p:spPr>
        <p:txBody>
          <a:bodyPr anchor="b">
            <a:normAutofit/>
          </a:bodyPr>
          <a:lstStyle>
            <a:lvl1pPr algn="ctr">
              <a:defRPr sz="5000" b="1">
                <a:solidFill>
                  <a:srgbClr val="92D050"/>
                </a:solidFill>
                <a:latin typeface="Century Gothic" panose="020B0502020202020204" pitchFamily="34" charset="0"/>
              </a:defRPr>
            </a:lvl1pPr>
          </a:lstStyle>
          <a:p>
            <a:r>
              <a:rPr lang="fr-FR"/>
              <a:t>Modifiez le style du titre</a:t>
            </a:r>
            <a:endParaRPr lang="fr-BE"/>
          </a:p>
        </p:txBody>
      </p:sp>
      <p:sp>
        <p:nvSpPr>
          <p:cNvPr id="3" name="Sous-titre 2">
            <a:extLst>
              <a:ext uri="{FF2B5EF4-FFF2-40B4-BE49-F238E27FC236}">
                <a16:creationId xmlns:a16="http://schemas.microsoft.com/office/drawing/2014/main" id="{FF5941EA-A6DE-21F0-15BE-0DD5B5998EA6}"/>
              </a:ext>
            </a:extLst>
          </p:cNvPr>
          <p:cNvSpPr>
            <a:spLocks noGrp="1"/>
          </p:cNvSpPr>
          <p:nvPr>
            <p:ph type="subTitle" idx="1" hasCustomPrompt="1"/>
          </p:nvPr>
        </p:nvSpPr>
        <p:spPr>
          <a:xfrm>
            <a:off x="1521921" y="4101895"/>
            <a:ext cx="9144000" cy="481075"/>
          </a:xfrm>
        </p:spPr>
        <p:txBody>
          <a:bodyPr>
            <a:normAutofit/>
          </a:bodyPr>
          <a:lstStyle>
            <a:lvl1pPr marL="0" indent="0" algn="ctr">
              <a:buNone/>
              <a:defRPr sz="1800" b="0">
                <a:solidFill>
                  <a:schemeClr val="accent1">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l’orateur</a:t>
            </a:r>
            <a:endParaRPr lang="fr-BE"/>
          </a:p>
        </p:txBody>
      </p:sp>
      <p:sp>
        <p:nvSpPr>
          <p:cNvPr id="4" name="Espace réservé de la date 3">
            <a:extLst>
              <a:ext uri="{FF2B5EF4-FFF2-40B4-BE49-F238E27FC236}">
                <a16:creationId xmlns:a16="http://schemas.microsoft.com/office/drawing/2014/main" id="{01DCF6F4-4823-1D6E-D310-852D06EFCDE8}"/>
              </a:ext>
            </a:extLst>
          </p:cNvPr>
          <p:cNvSpPr>
            <a:spLocks noGrp="1"/>
          </p:cNvSpPr>
          <p:nvPr>
            <p:ph type="dt" sz="half" idx="10"/>
          </p:nvPr>
        </p:nvSpPr>
        <p:spPr>
          <a:xfrm>
            <a:off x="1521921" y="5417105"/>
            <a:ext cx="9150238" cy="365125"/>
          </a:xfrm>
        </p:spPr>
        <p:txBody>
          <a:bodyPr/>
          <a:lstStyle>
            <a:lvl1pPr algn="ctr">
              <a:defRPr sz="1600" i="1">
                <a:solidFill>
                  <a:schemeClr val="bg2">
                    <a:lumMod val="50000"/>
                  </a:schemeClr>
                </a:solidFill>
                <a:latin typeface="Century Gothic" panose="020B0502020202020204" pitchFamily="34" charset="0"/>
              </a:defRPr>
            </a:lvl1pPr>
          </a:lstStyle>
          <a:p>
            <a:fld id="{035786EF-4765-493C-8439-83F2C3EA423C}" type="datetime1">
              <a:rPr lang="fr-BE" smtClean="0"/>
              <a:pPr/>
              <a:t>04-12-24</a:t>
            </a:fld>
            <a:endParaRPr lang="fr-BE"/>
          </a:p>
        </p:txBody>
      </p:sp>
      <p:sp>
        <p:nvSpPr>
          <p:cNvPr id="6" name="Espace réservé du numéro de diapositive 5">
            <a:extLst>
              <a:ext uri="{FF2B5EF4-FFF2-40B4-BE49-F238E27FC236}">
                <a16:creationId xmlns:a16="http://schemas.microsoft.com/office/drawing/2014/main" id="{F5A27F27-B046-3FAF-2BC4-160F741FB174}"/>
              </a:ext>
            </a:extLst>
          </p:cNvPr>
          <p:cNvSpPr>
            <a:spLocks noGrp="1"/>
          </p:cNvSpPr>
          <p:nvPr>
            <p:ph type="sldNum" sz="quarter" idx="12"/>
          </p:nvPr>
        </p:nvSpPr>
        <p:spPr>
          <a:xfrm>
            <a:off x="1528157" y="5772919"/>
            <a:ext cx="9141921" cy="365125"/>
          </a:xfrm>
        </p:spPr>
        <p:txBody>
          <a:bodyPr/>
          <a:lstStyle>
            <a:lvl1pPr algn="ctr">
              <a:defRPr sz="1600" i="1">
                <a:solidFill>
                  <a:schemeClr val="bg2">
                    <a:lumMod val="50000"/>
                  </a:schemeClr>
                </a:solidFill>
                <a:latin typeface="Century Gothic" panose="020B0502020202020204" pitchFamily="34" charset="0"/>
              </a:defRPr>
            </a:lvl1pPr>
          </a:lstStyle>
          <a:p>
            <a:r>
              <a:rPr lang="fr-BE"/>
              <a:t>Lieu</a:t>
            </a:r>
          </a:p>
        </p:txBody>
      </p:sp>
      <p:pic>
        <p:nvPicPr>
          <p:cNvPr id="7" name="Image 6">
            <a:extLst>
              <a:ext uri="{FF2B5EF4-FFF2-40B4-BE49-F238E27FC236}">
                <a16:creationId xmlns:a16="http://schemas.microsoft.com/office/drawing/2014/main" id="{A57F1C93-783F-C2AE-F309-44627D7298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787" y="146303"/>
            <a:ext cx="3446976" cy="1230713"/>
          </a:xfrm>
          <a:prstGeom prst="rect">
            <a:avLst/>
          </a:prstGeom>
        </p:spPr>
      </p:pic>
      <p:pic>
        <p:nvPicPr>
          <p:cNvPr id="8" name="Picture 2">
            <a:extLst>
              <a:ext uri="{FF2B5EF4-FFF2-40B4-BE49-F238E27FC236}">
                <a16:creationId xmlns:a16="http://schemas.microsoft.com/office/drawing/2014/main" id="{DE07AE49-414A-F695-EF20-FF61DA7C41F2}"/>
              </a:ext>
            </a:extLst>
          </p:cNvPr>
          <p:cNvPicPr>
            <a:picLocks noChangeAspect="1" noChangeArrowheads="1"/>
          </p:cNvPicPr>
          <p:nvPr userDrawn="1"/>
        </p:nvPicPr>
        <p:blipFill>
          <a:blip r:embed="rId3"/>
          <a:srcRect/>
          <a:stretch>
            <a:fillRect/>
          </a:stretch>
        </p:blipFill>
        <p:spPr bwMode="auto">
          <a:xfrm>
            <a:off x="10665921" y="146304"/>
            <a:ext cx="1118348" cy="1310850"/>
          </a:xfrm>
          <a:prstGeom prst="rect">
            <a:avLst/>
          </a:prstGeom>
          <a:noFill/>
          <a:ln w="9525">
            <a:noFill/>
            <a:miter lim="800000"/>
            <a:headEnd/>
            <a:tailEnd/>
          </a:ln>
        </p:spPr>
      </p:pic>
      <p:pic>
        <p:nvPicPr>
          <p:cNvPr id="9" name="Image 8">
            <a:extLst>
              <a:ext uri="{FF2B5EF4-FFF2-40B4-BE49-F238E27FC236}">
                <a16:creationId xmlns:a16="http://schemas.microsoft.com/office/drawing/2014/main" id="{E888F649-C918-A4E2-3F4D-5E403A763A6F}"/>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l="24738" t="27601" r="13431" b="12222"/>
          <a:stretch/>
        </p:blipFill>
        <p:spPr>
          <a:xfrm>
            <a:off x="-124671" y="6412397"/>
            <a:ext cx="6507292" cy="701635"/>
          </a:xfrm>
          <a:prstGeom prst="rect">
            <a:avLst/>
          </a:prstGeom>
        </p:spPr>
      </p:pic>
      <p:pic>
        <p:nvPicPr>
          <p:cNvPr id="10" name="Image 9">
            <a:extLst>
              <a:ext uri="{FF2B5EF4-FFF2-40B4-BE49-F238E27FC236}">
                <a16:creationId xmlns:a16="http://schemas.microsoft.com/office/drawing/2014/main" id="{522DF5CF-0D47-C441-F36B-ABF48FBC33EF}"/>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6" name="Espace réservé du texte 15">
            <a:extLst>
              <a:ext uri="{FF2B5EF4-FFF2-40B4-BE49-F238E27FC236}">
                <a16:creationId xmlns:a16="http://schemas.microsoft.com/office/drawing/2014/main" id="{E9D3DE15-0505-AEFC-79D7-99DC5DBB27E5}"/>
              </a:ext>
            </a:extLst>
          </p:cNvPr>
          <p:cNvSpPr>
            <a:spLocks noGrp="1"/>
          </p:cNvSpPr>
          <p:nvPr>
            <p:ph type="body" sz="quarter" idx="13" hasCustomPrompt="1"/>
          </p:nvPr>
        </p:nvSpPr>
        <p:spPr>
          <a:xfrm>
            <a:off x="1524000" y="3582931"/>
            <a:ext cx="9141921" cy="481076"/>
          </a:xfrm>
        </p:spPr>
        <p:txBody>
          <a:bodyPr>
            <a:normAutofit/>
          </a:bodyPr>
          <a:lstStyle>
            <a:lvl1pPr marL="0" indent="0" algn="ctr">
              <a:buNone/>
              <a:defRPr sz="1800" b="1">
                <a:solidFill>
                  <a:schemeClr val="accent1">
                    <a:lumMod val="40000"/>
                    <a:lumOff val="60000"/>
                  </a:schemeClr>
                </a:solidFill>
                <a:latin typeface="Century Gothic" panose="020B0502020202020204" pitchFamily="34" charset="0"/>
              </a:defRPr>
            </a:lvl1pPr>
          </a:lstStyle>
          <a:p>
            <a:pPr lvl="0"/>
            <a:r>
              <a:rPr lang="fr-BE"/>
              <a:t>Modifier le sous-titres</a:t>
            </a:r>
          </a:p>
        </p:txBody>
      </p:sp>
      <p:sp>
        <p:nvSpPr>
          <p:cNvPr id="20" name="Espace réservé du texte 15">
            <a:extLst>
              <a:ext uri="{FF2B5EF4-FFF2-40B4-BE49-F238E27FC236}">
                <a16:creationId xmlns:a16="http://schemas.microsoft.com/office/drawing/2014/main" id="{3E098F73-E3F8-1DF1-5549-4BC81A815690}"/>
              </a:ext>
            </a:extLst>
          </p:cNvPr>
          <p:cNvSpPr>
            <a:spLocks noGrp="1"/>
          </p:cNvSpPr>
          <p:nvPr>
            <p:ph type="body" sz="quarter" idx="14" hasCustomPrompt="1"/>
          </p:nvPr>
        </p:nvSpPr>
        <p:spPr>
          <a:xfrm>
            <a:off x="1524000" y="5055640"/>
            <a:ext cx="9141921" cy="365125"/>
          </a:xfrm>
        </p:spPr>
        <p:txBody>
          <a:bodyPr>
            <a:normAutofit/>
          </a:bodyPr>
          <a:lstStyle>
            <a:lvl1pPr marL="0" indent="0" algn="ctr">
              <a:buNone/>
              <a:defRPr sz="1600" b="0">
                <a:solidFill>
                  <a:schemeClr val="bg2">
                    <a:lumMod val="50000"/>
                  </a:schemeClr>
                </a:solidFill>
                <a:latin typeface="Century Gothic" panose="020B0502020202020204" pitchFamily="34" charset="0"/>
              </a:defRPr>
            </a:lvl1pPr>
          </a:lstStyle>
          <a:p>
            <a:pPr lvl="0"/>
            <a:r>
              <a:rPr lang="fr-BE"/>
              <a:t>Conférence/formation/</a:t>
            </a:r>
            <a:r>
              <a:rPr lang="fr-BE" err="1"/>
              <a:t>etc</a:t>
            </a:r>
            <a:endParaRPr lang="fr-BE"/>
          </a:p>
        </p:txBody>
      </p:sp>
    </p:spTree>
    <p:extLst>
      <p:ext uri="{BB962C8B-B14F-4D97-AF65-F5344CB8AC3E}">
        <p14:creationId xmlns:p14="http://schemas.microsoft.com/office/powerpoint/2010/main" val="1211411962"/>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CDF4DA2-EBBF-DAEF-A314-BC9616718A3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1" y="6151258"/>
            <a:ext cx="1129989" cy="701636"/>
          </a:xfrm>
          <a:prstGeom prst="rect">
            <a:avLst/>
          </a:prstGeom>
        </p:spPr>
      </p:pic>
      <p:sp>
        <p:nvSpPr>
          <p:cNvPr id="2" name="Titre 1">
            <a:extLst>
              <a:ext uri="{FF2B5EF4-FFF2-40B4-BE49-F238E27FC236}">
                <a16:creationId xmlns:a16="http://schemas.microsoft.com/office/drawing/2014/main" id="{A6C7682A-9E78-6148-AF50-9D5DD8796CF3}"/>
              </a:ext>
            </a:extLst>
          </p:cNvPr>
          <p:cNvSpPr>
            <a:spLocks noGrp="1"/>
          </p:cNvSpPr>
          <p:nvPr>
            <p:ph type="title"/>
          </p:nvPr>
        </p:nvSpPr>
        <p:spPr>
          <a:xfrm>
            <a:off x="838200" y="36215"/>
            <a:ext cx="10515600" cy="849772"/>
          </a:xfrm>
        </p:spPr>
        <p:txBody>
          <a:bodyPr>
            <a:normAutofit/>
          </a:bodyPr>
          <a:lstStyle>
            <a:lvl1pPr algn="ctr">
              <a:defRPr sz="3600">
                <a:solidFill>
                  <a:srgbClr val="92D050"/>
                </a:solidFill>
                <a:latin typeface="Century Gothic" panose="020B0502020202020204" pitchFamily="34" charset="0"/>
              </a:defRPr>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9F8841C6-8937-0517-2C18-6B60A9F74AD7}"/>
              </a:ext>
            </a:extLst>
          </p:cNvPr>
          <p:cNvSpPr>
            <a:spLocks noGrp="1"/>
          </p:cNvSpPr>
          <p:nvPr>
            <p:ph idx="1"/>
          </p:nvPr>
        </p:nvSpPr>
        <p:spPr>
          <a:xfrm>
            <a:off x="838200" y="950614"/>
            <a:ext cx="10515600" cy="5178582"/>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numéro de diapositive 5">
            <a:extLst>
              <a:ext uri="{FF2B5EF4-FFF2-40B4-BE49-F238E27FC236}">
                <a16:creationId xmlns:a16="http://schemas.microsoft.com/office/drawing/2014/main" id="{EFAD1663-CB4C-4C40-3A89-010073B5C6AA}"/>
              </a:ext>
            </a:extLst>
          </p:cNvPr>
          <p:cNvSpPr>
            <a:spLocks noGrp="1"/>
          </p:cNvSpPr>
          <p:nvPr>
            <p:ph type="sldNum" sz="quarter" idx="12"/>
          </p:nvPr>
        </p:nvSpPr>
        <p:spPr>
          <a:xfrm>
            <a:off x="9448800" y="6608260"/>
            <a:ext cx="2743200" cy="276900"/>
          </a:xfrm>
        </p:spPr>
        <p:txBody>
          <a:bodyPr/>
          <a:lstStyle>
            <a:lvl1pPr>
              <a:defRPr>
                <a:solidFill>
                  <a:schemeClr val="tx1"/>
                </a:solidFill>
              </a:defRPr>
            </a:lvl1pPr>
          </a:lstStyle>
          <a:p>
            <a:fld id="{1F75E946-527F-4E47-9859-7A7D5E239E1C}" type="slidenum">
              <a:rPr lang="fr-BE" smtClean="0"/>
              <a:pPr/>
              <a:t>‹#›</a:t>
            </a:fld>
            <a:endParaRPr lang="fr-BE"/>
          </a:p>
        </p:txBody>
      </p:sp>
      <p:pic>
        <p:nvPicPr>
          <p:cNvPr id="7" name="Image 6">
            <a:extLst>
              <a:ext uri="{FF2B5EF4-FFF2-40B4-BE49-F238E27FC236}">
                <a16:creationId xmlns:a16="http://schemas.microsoft.com/office/drawing/2014/main" id="{B7A50FE1-FD6D-1487-FEA5-1D18E92A482F}"/>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6832" y="6270643"/>
            <a:ext cx="1502736" cy="536538"/>
          </a:xfrm>
          <a:prstGeom prst="rect">
            <a:avLst/>
          </a:prstGeom>
        </p:spPr>
      </p:pic>
      <p:pic>
        <p:nvPicPr>
          <p:cNvPr id="9" name="Image 8">
            <a:extLst>
              <a:ext uri="{FF2B5EF4-FFF2-40B4-BE49-F238E27FC236}">
                <a16:creationId xmlns:a16="http://schemas.microsoft.com/office/drawing/2014/main" id="{D749C3BC-338E-E961-4E3B-AC69EC009EE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06022" y="6404945"/>
            <a:ext cx="6507292" cy="701635"/>
          </a:xfrm>
          <a:prstGeom prst="rect">
            <a:avLst/>
          </a:prstGeom>
        </p:spPr>
      </p:pic>
    </p:spTree>
    <p:extLst>
      <p:ext uri="{BB962C8B-B14F-4D97-AF65-F5344CB8AC3E}">
        <p14:creationId xmlns:p14="http://schemas.microsoft.com/office/powerpoint/2010/main" val="70358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AAEA0B-CBA6-BC97-913D-2BDA6795B8EF}"/>
              </a:ext>
            </a:extLst>
          </p:cNvPr>
          <p:cNvSpPr>
            <a:spLocks noGrp="1"/>
          </p:cNvSpPr>
          <p:nvPr>
            <p:ph type="title"/>
          </p:nvPr>
        </p:nvSpPr>
        <p:spPr>
          <a:xfrm>
            <a:off x="831850" y="1709738"/>
            <a:ext cx="10515600" cy="2852737"/>
          </a:xfrm>
        </p:spPr>
        <p:txBody>
          <a:bodyPr anchor="b">
            <a:normAutofit/>
          </a:bodyPr>
          <a:lstStyle>
            <a:lvl1pPr algn="ctr">
              <a:defRPr sz="5000" b="1">
                <a:solidFill>
                  <a:srgbClr val="92D050"/>
                </a:solidFill>
                <a:latin typeface="Century Gothic" panose="020B0502020202020204" pitchFamily="34" charset="0"/>
              </a:defRPr>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82312626-93EC-3460-26A3-881AF2C3D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7" name="Image 6">
            <a:extLst>
              <a:ext uri="{FF2B5EF4-FFF2-40B4-BE49-F238E27FC236}">
                <a16:creationId xmlns:a16="http://schemas.microsoft.com/office/drawing/2014/main" id="{01FED13B-95CD-2330-7A1B-DD9D03A7D8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787" y="146303"/>
            <a:ext cx="3446976" cy="1230713"/>
          </a:xfrm>
          <a:prstGeom prst="rect">
            <a:avLst/>
          </a:prstGeom>
        </p:spPr>
      </p:pic>
      <p:pic>
        <p:nvPicPr>
          <p:cNvPr id="8" name="Picture 2">
            <a:extLst>
              <a:ext uri="{FF2B5EF4-FFF2-40B4-BE49-F238E27FC236}">
                <a16:creationId xmlns:a16="http://schemas.microsoft.com/office/drawing/2014/main" id="{0B14F0DA-DA23-DFC6-0662-FB88D8DC5C67}"/>
              </a:ext>
            </a:extLst>
          </p:cNvPr>
          <p:cNvPicPr>
            <a:picLocks noChangeAspect="1" noChangeArrowheads="1"/>
          </p:cNvPicPr>
          <p:nvPr userDrawn="1"/>
        </p:nvPicPr>
        <p:blipFill>
          <a:blip r:embed="rId3"/>
          <a:srcRect/>
          <a:stretch>
            <a:fillRect/>
          </a:stretch>
        </p:blipFill>
        <p:spPr bwMode="auto">
          <a:xfrm>
            <a:off x="10665921" y="146304"/>
            <a:ext cx="1118348" cy="1310850"/>
          </a:xfrm>
          <a:prstGeom prst="rect">
            <a:avLst/>
          </a:prstGeom>
          <a:noFill/>
          <a:ln w="9525">
            <a:noFill/>
            <a:miter lim="800000"/>
            <a:headEnd/>
            <a:tailEnd/>
          </a:ln>
        </p:spPr>
      </p:pic>
      <p:pic>
        <p:nvPicPr>
          <p:cNvPr id="9" name="Image 8">
            <a:extLst>
              <a:ext uri="{FF2B5EF4-FFF2-40B4-BE49-F238E27FC236}">
                <a16:creationId xmlns:a16="http://schemas.microsoft.com/office/drawing/2014/main" id="{50DBBFE5-182A-F2C6-E9F5-CF58C2C907C8}"/>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l="24738" t="27601" r="13431" b="12222"/>
          <a:stretch/>
        </p:blipFill>
        <p:spPr>
          <a:xfrm>
            <a:off x="-124671" y="6412397"/>
            <a:ext cx="6507292" cy="701635"/>
          </a:xfrm>
          <a:prstGeom prst="rect">
            <a:avLst/>
          </a:prstGeom>
        </p:spPr>
      </p:pic>
      <p:pic>
        <p:nvPicPr>
          <p:cNvPr id="10" name="Image 9">
            <a:extLst>
              <a:ext uri="{FF2B5EF4-FFF2-40B4-BE49-F238E27FC236}">
                <a16:creationId xmlns:a16="http://schemas.microsoft.com/office/drawing/2014/main" id="{23DA864B-BFD2-CCC6-8F8F-36E0551FA22F}"/>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Tree>
    <p:extLst>
      <p:ext uri="{BB962C8B-B14F-4D97-AF65-F5344CB8AC3E}">
        <p14:creationId xmlns:p14="http://schemas.microsoft.com/office/powerpoint/2010/main" val="276426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7F239950-A3AB-8623-2601-A6065F19794B}"/>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1" y="6151258"/>
            <a:ext cx="1129989" cy="701636"/>
          </a:xfrm>
          <a:prstGeom prst="rect">
            <a:avLst/>
          </a:prstGeom>
        </p:spPr>
      </p:pic>
      <p:sp>
        <p:nvSpPr>
          <p:cNvPr id="3" name="Espace réservé du contenu 2">
            <a:extLst>
              <a:ext uri="{FF2B5EF4-FFF2-40B4-BE49-F238E27FC236}">
                <a16:creationId xmlns:a16="http://schemas.microsoft.com/office/drawing/2014/main" id="{342A4CA4-C07F-B20A-7423-1D35F38C6CBF}"/>
              </a:ext>
            </a:extLst>
          </p:cNvPr>
          <p:cNvSpPr>
            <a:spLocks noGrp="1"/>
          </p:cNvSpPr>
          <p:nvPr>
            <p:ph sz="half" idx="1"/>
          </p:nvPr>
        </p:nvSpPr>
        <p:spPr>
          <a:xfrm>
            <a:off x="838200" y="885987"/>
            <a:ext cx="5181600" cy="5290976"/>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8215BD4F-994B-6133-62A5-1F5B6C64F3B0}"/>
              </a:ext>
            </a:extLst>
          </p:cNvPr>
          <p:cNvSpPr>
            <a:spLocks noGrp="1"/>
          </p:cNvSpPr>
          <p:nvPr>
            <p:ph sz="half" idx="2"/>
          </p:nvPr>
        </p:nvSpPr>
        <p:spPr>
          <a:xfrm>
            <a:off x="6172200" y="885987"/>
            <a:ext cx="5181600" cy="5290976"/>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u numéro de diapositive 6">
            <a:extLst>
              <a:ext uri="{FF2B5EF4-FFF2-40B4-BE49-F238E27FC236}">
                <a16:creationId xmlns:a16="http://schemas.microsoft.com/office/drawing/2014/main" id="{2C56DD05-3E82-F071-3FE1-0D8017425608}"/>
              </a:ext>
            </a:extLst>
          </p:cNvPr>
          <p:cNvSpPr>
            <a:spLocks noGrp="1"/>
          </p:cNvSpPr>
          <p:nvPr>
            <p:ph type="sldNum" sz="quarter" idx="12"/>
          </p:nvPr>
        </p:nvSpPr>
        <p:spPr>
          <a:xfrm>
            <a:off x="9448800" y="6573199"/>
            <a:ext cx="2743200" cy="365125"/>
          </a:xfrm>
        </p:spPr>
        <p:txBody>
          <a:bodyPr/>
          <a:lstStyle>
            <a:lvl1pPr>
              <a:defRPr>
                <a:solidFill>
                  <a:schemeClr val="tx1"/>
                </a:solidFill>
              </a:defRPr>
            </a:lvl1pPr>
          </a:lstStyle>
          <a:p>
            <a:fld id="{1F75E946-527F-4E47-9859-7A7D5E239E1C}" type="slidenum">
              <a:rPr lang="fr-BE" smtClean="0"/>
              <a:pPr/>
              <a:t>‹#›</a:t>
            </a:fld>
            <a:endParaRPr lang="fr-BE"/>
          </a:p>
        </p:txBody>
      </p:sp>
      <p:sp>
        <p:nvSpPr>
          <p:cNvPr id="8" name="Titre 1">
            <a:extLst>
              <a:ext uri="{FF2B5EF4-FFF2-40B4-BE49-F238E27FC236}">
                <a16:creationId xmlns:a16="http://schemas.microsoft.com/office/drawing/2014/main" id="{9AED7E78-B530-CB39-CC32-D54AADFC4D97}"/>
              </a:ext>
            </a:extLst>
          </p:cNvPr>
          <p:cNvSpPr txBox="1">
            <a:spLocks/>
          </p:cNvSpPr>
          <p:nvPr userDrawn="1"/>
        </p:nvSpPr>
        <p:spPr>
          <a:xfrm>
            <a:off x="838200" y="36215"/>
            <a:ext cx="10515600" cy="84977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rgbClr val="92D050"/>
                </a:solidFill>
                <a:latin typeface="Century Gothic" panose="020B0502020202020204" pitchFamily="34" charset="0"/>
                <a:ea typeface="+mj-ea"/>
                <a:cs typeface="+mj-cs"/>
              </a:defRPr>
            </a:lvl1pPr>
          </a:lstStyle>
          <a:p>
            <a:r>
              <a:rPr lang="fr-FR"/>
              <a:t>Modifiez le style du titre</a:t>
            </a:r>
            <a:endParaRPr lang="fr-BE"/>
          </a:p>
        </p:txBody>
      </p:sp>
      <p:pic>
        <p:nvPicPr>
          <p:cNvPr id="9" name="Image 8">
            <a:extLst>
              <a:ext uri="{FF2B5EF4-FFF2-40B4-BE49-F238E27FC236}">
                <a16:creationId xmlns:a16="http://schemas.microsoft.com/office/drawing/2014/main" id="{9A21BDA8-FF01-4973-17F6-D34D5D648F61}"/>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6832" y="6270643"/>
            <a:ext cx="1502736" cy="536538"/>
          </a:xfrm>
          <a:prstGeom prst="rect">
            <a:avLst/>
          </a:prstGeom>
        </p:spPr>
      </p:pic>
      <p:pic>
        <p:nvPicPr>
          <p:cNvPr id="10" name="Image 9">
            <a:extLst>
              <a:ext uri="{FF2B5EF4-FFF2-40B4-BE49-F238E27FC236}">
                <a16:creationId xmlns:a16="http://schemas.microsoft.com/office/drawing/2014/main" id="{0F46FBD6-8103-6F1B-3D02-4C79F77F636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06022" y="6404945"/>
            <a:ext cx="6507292" cy="701635"/>
          </a:xfrm>
          <a:prstGeom prst="rect">
            <a:avLst/>
          </a:prstGeom>
        </p:spPr>
      </p:pic>
    </p:spTree>
    <p:extLst>
      <p:ext uri="{BB962C8B-B14F-4D97-AF65-F5344CB8AC3E}">
        <p14:creationId xmlns:p14="http://schemas.microsoft.com/office/powerpoint/2010/main" val="367584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59D942D2-6773-8C3A-A829-C350E007ABE7}"/>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1" y="6151258"/>
            <a:ext cx="1129989" cy="701636"/>
          </a:xfrm>
          <a:prstGeom prst="rect">
            <a:avLst/>
          </a:prstGeom>
        </p:spPr>
      </p:pic>
      <p:sp>
        <p:nvSpPr>
          <p:cNvPr id="3" name="Espace réservé du texte 2">
            <a:extLst>
              <a:ext uri="{FF2B5EF4-FFF2-40B4-BE49-F238E27FC236}">
                <a16:creationId xmlns:a16="http://schemas.microsoft.com/office/drawing/2014/main" id="{7F45AA00-8431-D11C-E08B-9B799DB66303}"/>
              </a:ext>
            </a:extLst>
          </p:cNvPr>
          <p:cNvSpPr>
            <a:spLocks noGrp="1"/>
          </p:cNvSpPr>
          <p:nvPr>
            <p:ph type="body" idx="1"/>
          </p:nvPr>
        </p:nvSpPr>
        <p:spPr>
          <a:xfrm>
            <a:off x="839788" y="787651"/>
            <a:ext cx="5157787" cy="849772"/>
          </a:xfrm>
        </p:spPr>
        <p:txBody>
          <a:bodyPr anchor="b"/>
          <a:lstStyle>
            <a:lvl1pPr marL="0" indent="0" algn="ctr">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781824D-01E8-32BC-68F1-0350514188CC}"/>
              </a:ext>
            </a:extLst>
          </p:cNvPr>
          <p:cNvSpPr>
            <a:spLocks noGrp="1"/>
          </p:cNvSpPr>
          <p:nvPr>
            <p:ph sz="half" idx="2"/>
          </p:nvPr>
        </p:nvSpPr>
        <p:spPr>
          <a:xfrm>
            <a:off x="839788" y="1637423"/>
            <a:ext cx="5157787" cy="455224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D2987EA7-EE2E-EB78-0D34-40ECB965EC2B}"/>
              </a:ext>
            </a:extLst>
          </p:cNvPr>
          <p:cNvSpPr>
            <a:spLocks noGrp="1"/>
          </p:cNvSpPr>
          <p:nvPr>
            <p:ph type="body" sz="quarter" idx="3"/>
          </p:nvPr>
        </p:nvSpPr>
        <p:spPr>
          <a:xfrm>
            <a:off x="6172200" y="787651"/>
            <a:ext cx="5183188" cy="849772"/>
          </a:xfrm>
        </p:spPr>
        <p:txBody>
          <a:bodyPr anchor="b"/>
          <a:lstStyle>
            <a:lvl1pPr marL="0" indent="0" algn="ctr">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4A3E36D-C168-5E6A-3455-921072EE987D}"/>
              </a:ext>
            </a:extLst>
          </p:cNvPr>
          <p:cNvSpPr>
            <a:spLocks noGrp="1"/>
          </p:cNvSpPr>
          <p:nvPr>
            <p:ph sz="quarter" idx="4"/>
          </p:nvPr>
        </p:nvSpPr>
        <p:spPr>
          <a:xfrm>
            <a:off x="6172200" y="1637423"/>
            <a:ext cx="5183188" cy="455224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9" name="Espace réservé du numéro de diapositive 8">
            <a:extLst>
              <a:ext uri="{FF2B5EF4-FFF2-40B4-BE49-F238E27FC236}">
                <a16:creationId xmlns:a16="http://schemas.microsoft.com/office/drawing/2014/main" id="{AB7B76AE-106F-156A-4561-C2316F9A8B99}"/>
              </a:ext>
            </a:extLst>
          </p:cNvPr>
          <p:cNvSpPr>
            <a:spLocks noGrp="1"/>
          </p:cNvSpPr>
          <p:nvPr>
            <p:ph type="sldNum" sz="quarter" idx="12"/>
          </p:nvPr>
        </p:nvSpPr>
        <p:spPr>
          <a:xfrm>
            <a:off x="9448800" y="6559157"/>
            <a:ext cx="2743200" cy="365125"/>
          </a:xfrm>
        </p:spPr>
        <p:txBody>
          <a:bodyPr/>
          <a:lstStyle>
            <a:lvl1pPr>
              <a:defRPr>
                <a:solidFill>
                  <a:schemeClr val="tx1"/>
                </a:solidFill>
              </a:defRPr>
            </a:lvl1pPr>
          </a:lstStyle>
          <a:p>
            <a:fld id="{1F75E946-527F-4E47-9859-7A7D5E239E1C}" type="slidenum">
              <a:rPr lang="fr-BE" smtClean="0"/>
              <a:pPr/>
              <a:t>‹#›</a:t>
            </a:fld>
            <a:endParaRPr lang="fr-BE"/>
          </a:p>
        </p:txBody>
      </p:sp>
      <p:sp>
        <p:nvSpPr>
          <p:cNvPr id="10" name="Titre 1">
            <a:extLst>
              <a:ext uri="{FF2B5EF4-FFF2-40B4-BE49-F238E27FC236}">
                <a16:creationId xmlns:a16="http://schemas.microsoft.com/office/drawing/2014/main" id="{BFED72A6-E4DA-1B28-F8A5-D7C3D0C6049F}"/>
              </a:ext>
            </a:extLst>
          </p:cNvPr>
          <p:cNvSpPr txBox="1">
            <a:spLocks/>
          </p:cNvSpPr>
          <p:nvPr userDrawn="1"/>
        </p:nvSpPr>
        <p:spPr>
          <a:xfrm>
            <a:off x="838200" y="36215"/>
            <a:ext cx="10515600" cy="84977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rgbClr val="92D050"/>
                </a:solidFill>
                <a:latin typeface="Century Gothic" panose="020B0502020202020204" pitchFamily="34" charset="0"/>
                <a:ea typeface="+mj-ea"/>
                <a:cs typeface="+mj-cs"/>
              </a:defRPr>
            </a:lvl1pPr>
          </a:lstStyle>
          <a:p>
            <a:r>
              <a:rPr lang="fr-FR"/>
              <a:t>Modifiez le style du titre</a:t>
            </a:r>
            <a:endParaRPr lang="fr-BE"/>
          </a:p>
        </p:txBody>
      </p:sp>
      <p:pic>
        <p:nvPicPr>
          <p:cNvPr id="11" name="Image 10">
            <a:extLst>
              <a:ext uri="{FF2B5EF4-FFF2-40B4-BE49-F238E27FC236}">
                <a16:creationId xmlns:a16="http://schemas.microsoft.com/office/drawing/2014/main" id="{0D8F028C-3997-B61B-A072-DAD57EA431C2}"/>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6832" y="6270643"/>
            <a:ext cx="1502736" cy="536538"/>
          </a:xfrm>
          <a:prstGeom prst="rect">
            <a:avLst/>
          </a:prstGeom>
        </p:spPr>
      </p:pic>
      <p:pic>
        <p:nvPicPr>
          <p:cNvPr id="12" name="Image 11">
            <a:extLst>
              <a:ext uri="{FF2B5EF4-FFF2-40B4-BE49-F238E27FC236}">
                <a16:creationId xmlns:a16="http://schemas.microsoft.com/office/drawing/2014/main" id="{540D5192-48DC-1C44-FBCA-1EAF2C4C6F16}"/>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06022" y="6404945"/>
            <a:ext cx="6507292" cy="701635"/>
          </a:xfrm>
          <a:prstGeom prst="rect">
            <a:avLst/>
          </a:prstGeom>
        </p:spPr>
      </p:pic>
    </p:spTree>
    <p:extLst>
      <p:ext uri="{BB962C8B-B14F-4D97-AF65-F5344CB8AC3E}">
        <p14:creationId xmlns:p14="http://schemas.microsoft.com/office/powerpoint/2010/main" val="230411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37ACC-40CF-CDBE-4968-6E919E3EE79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987649AF-C366-A7B3-DE23-8E001F583A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052DE950-DA4C-000A-EF9F-47BD1B42A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6003B69-EDD4-1E7D-7BDD-6E8DC809F3C7}"/>
              </a:ext>
            </a:extLst>
          </p:cNvPr>
          <p:cNvSpPr>
            <a:spLocks noGrp="1"/>
          </p:cNvSpPr>
          <p:nvPr>
            <p:ph type="dt" sz="half" idx="10"/>
          </p:nvPr>
        </p:nvSpPr>
        <p:spPr/>
        <p:txBody>
          <a:bodyPr/>
          <a:lstStyle/>
          <a:p>
            <a:fld id="{7FCF5AF2-D70F-4457-AC22-4FD1192B17C3}" type="datetime1">
              <a:rPr lang="fr-BE" smtClean="0"/>
              <a:t>04-12-24</a:t>
            </a:fld>
            <a:endParaRPr lang="fr-BE"/>
          </a:p>
        </p:txBody>
      </p:sp>
      <p:sp>
        <p:nvSpPr>
          <p:cNvPr id="6" name="Espace réservé du pied de page 5">
            <a:extLst>
              <a:ext uri="{FF2B5EF4-FFF2-40B4-BE49-F238E27FC236}">
                <a16:creationId xmlns:a16="http://schemas.microsoft.com/office/drawing/2014/main" id="{0D9664B9-DF32-4B78-0C12-C90EACBD19C0}"/>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AE4BF7A6-BE51-E673-710F-F2EF6839208D}"/>
              </a:ext>
            </a:extLst>
          </p:cNvPr>
          <p:cNvSpPr>
            <a:spLocks noGrp="1"/>
          </p:cNvSpPr>
          <p:nvPr>
            <p:ph type="sldNum" sz="quarter" idx="12"/>
          </p:nvPr>
        </p:nvSpPr>
        <p:spPr/>
        <p:txBody>
          <a:bodyPr/>
          <a:lstStyle/>
          <a:p>
            <a:fld id="{1F75E946-527F-4E47-9859-7A7D5E239E1C}" type="slidenum">
              <a:rPr lang="fr-BE" smtClean="0"/>
              <a:t>‹#›</a:t>
            </a:fld>
            <a:endParaRPr lang="fr-BE"/>
          </a:p>
        </p:txBody>
      </p:sp>
    </p:spTree>
    <p:extLst>
      <p:ext uri="{BB962C8B-B14F-4D97-AF65-F5344CB8AC3E}">
        <p14:creationId xmlns:p14="http://schemas.microsoft.com/office/powerpoint/2010/main" val="34428982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57A3E92-64B6-4AF0-8918-275BDF9560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B9980D98-37F4-E813-D2B2-911E821A1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D9184AE-361F-B789-7728-EB4D72823D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F5AF2-D70F-4457-AC22-4FD1192B17C3}" type="datetime1">
              <a:rPr lang="fr-BE" smtClean="0"/>
              <a:t>04-12-24</a:t>
            </a:fld>
            <a:endParaRPr lang="fr-BE"/>
          </a:p>
        </p:txBody>
      </p:sp>
      <p:sp>
        <p:nvSpPr>
          <p:cNvPr id="5" name="Espace réservé du pied de page 4">
            <a:extLst>
              <a:ext uri="{FF2B5EF4-FFF2-40B4-BE49-F238E27FC236}">
                <a16:creationId xmlns:a16="http://schemas.microsoft.com/office/drawing/2014/main" id="{A3C18431-3B9D-4F42-8BB6-6C924ABE3A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96455A8A-CCA0-11F1-4148-13946D5FE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5E946-527F-4E47-9859-7A7D5E239E1C}" type="slidenum">
              <a:rPr lang="fr-BE" smtClean="0"/>
              <a:t>‹#›</a:t>
            </a:fld>
            <a:endParaRPr lang="fr-BE"/>
          </a:p>
        </p:txBody>
      </p:sp>
    </p:spTree>
    <p:extLst>
      <p:ext uri="{BB962C8B-B14F-4D97-AF65-F5344CB8AC3E}">
        <p14:creationId xmlns:p14="http://schemas.microsoft.com/office/powerpoint/2010/main" val="2386373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homas.lambrechts@spw.wallonie.b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vironnement.wallonie.be/"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environnement.sante.wallonie.be/pfa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2.png"/><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vironnement.wallonie.be/"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2E70115A-3230-76CE-E95B-E0770740E9F2}"/>
              </a:ext>
            </a:extLst>
          </p:cNvPr>
          <p:cNvSpPr>
            <a:spLocks noGrp="1"/>
          </p:cNvSpPr>
          <p:nvPr>
            <p:ph type="ctrTitle"/>
          </p:nvPr>
        </p:nvSpPr>
        <p:spPr/>
        <p:txBody>
          <a:bodyPr/>
          <a:lstStyle/>
          <a:p>
            <a:pPr algn="ctr"/>
            <a:r>
              <a:rPr lang="fr-FR">
                <a:latin typeface="Century Gothic"/>
              </a:rPr>
              <a:t>PFAS – état des lieux</a:t>
            </a:r>
            <a:endParaRPr lang="fr-BE" sz="5000" b="1">
              <a:solidFill>
                <a:srgbClr val="92D050"/>
              </a:solidFill>
              <a:latin typeface="Century Gothic" panose="020B0502020202020204" pitchFamily="34" charset="0"/>
              <a:cs typeface="Arial"/>
            </a:endParaRPr>
          </a:p>
        </p:txBody>
      </p:sp>
      <p:sp>
        <p:nvSpPr>
          <p:cNvPr id="8" name="Rectangle 7">
            <a:extLst>
              <a:ext uri="{FF2B5EF4-FFF2-40B4-BE49-F238E27FC236}">
                <a16:creationId xmlns:a16="http://schemas.microsoft.com/office/drawing/2014/main" id="{F39AAE04-3867-B1C8-4295-9F4B12462511}"/>
              </a:ext>
            </a:extLst>
          </p:cNvPr>
          <p:cNvSpPr/>
          <p:nvPr/>
        </p:nvSpPr>
        <p:spPr>
          <a:xfrm>
            <a:off x="10463753" y="94268"/>
            <a:ext cx="1470581" cy="1640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Espace réservé du texte 18">
            <a:extLst>
              <a:ext uri="{FF2B5EF4-FFF2-40B4-BE49-F238E27FC236}">
                <a16:creationId xmlns:a16="http://schemas.microsoft.com/office/drawing/2014/main" id="{879AF3D7-53B8-4972-FE73-8E88461562B4}"/>
              </a:ext>
            </a:extLst>
          </p:cNvPr>
          <p:cNvSpPr>
            <a:spLocks noGrp="1"/>
          </p:cNvSpPr>
          <p:nvPr>
            <p:ph type="body" sz="quarter" idx="13"/>
          </p:nvPr>
        </p:nvSpPr>
        <p:spPr>
          <a:xfrm>
            <a:off x="1524000" y="3582931"/>
            <a:ext cx="9141921" cy="481076"/>
          </a:xfrm>
        </p:spPr>
        <p:txBody>
          <a:bodyPr>
            <a:normAutofit/>
          </a:bodyPr>
          <a:lstStyle/>
          <a:p>
            <a:r>
              <a:rPr lang="fr-BE" sz="1801" b="1">
                <a:solidFill>
                  <a:schemeClr val="accent1">
                    <a:lumMod val="40000"/>
                    <a:lumOff val="60000"/>
                  </a:schemeClr>
                </a:solidFill>
                <a:latin typeface="Century Gothic" panose="020B0502020202020204" pitchFamily="34" charset="0"/>
                <a:cs typeface="Arial"/>
              </a:rPr>
              <a:t>Département du Sol et des Déchets - Direction de l’Assainissement des Sols -  </a:t>
            </a:r>
            <a:endParaRPr lang="fr-FR" sz="1801" b="1">
              <a:solidFill>
                <a:schemeClr val="accent1">
                  <a:lumMod val="40000"/>
                  <a:lumOff val="60000"/>
                </a:schemeClr>
              </a:solidFill>
              <a:latin typeface="Century Gothic" panose="020B0502020202020204" pitchFamily="34" charset="0"/>
              <a:cs typeface="Arial" panose="020B0604020202020204" pitchFamily="34" charset="0"/>
            </a:endParaRPr>
          </a:p>
          <a:p>
            <a:endParaRPr lang="fr-BE"/>
          </a:p>
        </p:txBody>
      </p:sp>
      <p:sp>
        <p:nvSpPr>
          <p:cNvPr id="3" name="Sous-titre 17">
            <a:extLst>
              <a:ext uri="{FF2B5EF4-FFF2-40B4-BE49-F238E27FC236}">
                <a16:creationId xmlns:a16="http://schemas.microsoft.com/office/drawing/2014/main" id="{A745092E-D0DA-8358-9A30-9162308A503C}"/>
              </a:ext>
            </a:extLst>
          </p:cNvPr>
          <p:cNvSpPr>
            <a:spLocks noGrp="1"/>
          </p:cNvSpPr>
          <p:nvPr>
            <p:ph type="subTitle" idx="1"/>
          </p:nvPr>
        </p:nvSpPr>
        <p:spPr>
          <a:xfrm>
            <a:off x="1521921" y="4101895"/>
            <a:ext cx="9144000" cy="481075"/>
          </a:xfrm>
        </p:spPr>
        <p:txBody>
          <a:bodyPr/>
          <a:lstStyle/>
          <a:p>
            <a:pPr algn="ctr" defTabSz="609600"/>
            <a:r>
              <a:rPr lang="fr-BE" sz="1801">
                <a:solidFill>
                  <a:schemeClr val="accent1">
                    <a:lumMod val="50000"/>
                  </a:schemeClr>
                </a:solidFill>
                <a:latin typeface="Century Gothic" panose="020B0502020202020204" pitchFamily="34" charset="0"/>
                <a:cs typeface="Arial"/>
              </a:rPr>
              <a:t>Thomas LAMBRECHTS – </a:t>
            </a:r>
            <a:r>
              <a:rPr lang="fr-BE" sz="1801">
                <a:solidFill>
                  <a:schemeClr val="accent1">
                    <a:lumMod val="50000"/>
                  </a:schemeClr>
                </a:solidFill>
                <a:latin typeface="Century Gothic" panose="020B0502020202020204" pitchFamily="34" charset="0"/>
                <a:cs typeface="Arial"/>
                <a:hlinkClick r:id="rId2"/>
              </a:rPr>
              <a:t>thomas.lambrechts@spw.wallonie.be</a:t>
            </a:r>
            <a:r>
              <a:rPr lang="fr-BE" sz="1801">
                <a:solidFill>
                  <a:schemeClr val="accent1">
                    <a:lumMod val="50000"/>
                  </a:schemeClr>
                </a:solidFill>
                <a:latin typeface="Century Gothic" panose="020B0502020202020204" pitchFamily="34" charset="0"/>
                <a:cs typeface="Arial"/>
              </a:rPr>
              <a:t> </a:t>
            </a:r>
          </a:p>
        </p:txBody>
      </p:sp>
      <p:sp>
        <p:nvSpPr>
          <p:cNvPr id="4" name="Rectangle 3">
            <a:extLst>
              <a:ext uri="{FF2B5EF4-FFF2-40B4-BE49-F238E27FC236}">
                <a16:creationId xmlns:a16="http://schemas.microsoft.com/office/drawing/2014/main" id="{7DF6A4E7-9C8D-FFBF-17E7-61A7A2E5412E}"/>
              </a:ext>
            </a:extLst>
          </p:cNvPr>
          <p:cNvSpPr/>
          <p:nvPr/>
        </p:nvSpPr>
        <p:spPr>
          <a:xfrm>
            <a:off x="1078728" y="5684880"/>
            <a:ext cx="10034548" cy="338554"/>
          </a:xfrm>
          <a:prstGeom prst="rect">
            <a:avLst/>
          </a:prstGeom>
        </p:spPr>
        <p:txBody>
          <a:bodyPr wrap="square">
            <a:spAutoFit/>
          </a:bodyPr>
          <a:lstStyle/>
          <a:p>
            <a:pPr algn="ctr" defTabSz="609600"/>
            <a:r>
              <a:rPr lang="fr-BE" sz="1600" i="1">
                <a:latin typeface="Century Gothic" panose="020B0502020202020204" pitchFamily="34" charset="0"/>
                <a:cs typeface="Arial" panose="020B0604020202020204" pitchFamily="34" charset="0"/>
              </a:rPr>
              <a:t>Formation continue experts sols – 05 et 12 décembre 2024</a:t>
            </a:r>
            <a:endParaRPr lang="fr-FR" sz="1600" i="1">
              <a:latin typeface="Century Gothic" panose="020B0502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53836E1-0D28-31AE-2F5B-D78F45841986}"/>
              </a:ext>
            </a:extLst>
          </p:cNvPr>
          <p:cNvSpPr/>
          <p:nvPr/>
        </p:nvSpPr>
        <p:spPr>
          <a:xfrm>
            <a:off x="1078728" y="6048638"/>
            <a:ext cx="10034548" cy="338554"/>
          </a:xfrm>
          <a:prstGeom prst="rect">
            <a:avLst/>
          </a:prstGeom>
        </p:spPr>
        <p:txBody>
          <a:bodyPr wrap="square">
            <a:spAutoFit/>
          </a:bodyPr>
          <a:lstStyle/>
          <a:p>
            <a:pPr algn="ctr" defTabSz="609600"/>
            <a:r>
              <a:rPr lang="fr-BE" sz="1600" i="1">
                <a:latin typeface="Century Gothic" panose="020B0502020202020204" pitchFamily="34" charset="0"/>
                <a:cs typeface="Arial" panose="020B0604020202020204" pitchFamily="34" charset="0"/>
              </a:rPr>
              <a:t>Moulins de </a:t>
            </a:r>
            <a:r>
              <a:rPr lang="fr-BE" sz="1600" i="1" err="1">
                <a:latin typeface="Century Gothic" panose="020B0502020202020204" pitchFamily="34" charset="0"/>
                <a:cs typeface="Arial" panose="020B0604020202020204" pitchFamily="34" charset="0"/>
              </a:rPr>
              <a:t>Beez</a:t>
            </a:r>
            <a:endParaRPr lang="fr-FR" sz="1600" i="1">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053563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7AC253C-EDCB-3E0F-7FFC-B25F3ADC20C8}"/>
              </a:ext>
            </a:extLst>
          </p:cNvPr>
          <p:cNvSpPr>
            <a:spLocks noGrp="1"/>
          </p:cNvSpPr>
          <p:nvPr>
            <p:ph type="sldNum" sz="quarter" idx="12"/>
          </p:nvPr>
        </p:nvSpPr>
        <p:spPr/>
        <p:txBody>
          <a:bodyPr/>
          <a:lstStyle/>
          <a:p>
            <a:fld id="{1F75E946-527F-4E47-9859-7A7D5E239E1C}" type="slidenum">
              <a:rPr lang="fr-BE" smtClean="0"/>
              <a:pPr/>
              <a:t>10</a:t>
            </a:fld>
            <a:endParaRPr lang="fr-BE"/>
          </a:p>
        </p:txBody>
      </p:sp>
      <p:sp>
        <p:nvSpPr>
          <p:cNvPr id="5" name="ZoneTexte 4">
            <a:extLst>
              <a:ext uri="{FF2B5EF4-FFF2-40B4-BE49-F238E27FC236}">
                <a16:creationId xmlns:a16="http://schemas.microsoft.com/office/drawing/2014/main" id="{19E8C625-86B7-7DCA-BA92-F8E26015F9BD}"/>
              </a:ext>
            </a:extLst>
          </p:cNvPr>
          <p:cNvSpPr txBox="1"/>
          <p:nvPr/>
        </p:nvSpPr>
        <p:spPr>
          <a:xfrm>
            <a:off x="298410" y="0"/>
            <a:ext cx="10515600" cy="84977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a:latin typeface="Century Gothic" panose="020B0502020202020204" pitchFamily="34" charset="0"/>
                <a:ea typeface="+mj-ea"/>
                <a:cs typeface="+mj-cs"/>
              </a:rPr>
              <a:t>II.2. Point </a:t>
            </a:r>
            <a:r>
              <a:rPr lang="en-US" sz="2400" b="1" err="1">
                <a:latin typeface="Century Gothic" panose="020B0502020202020204" pitchFamily="34" charset="0"/>
                <a:ea typeface="+mj-ea"/>
                <a:cs typeface="+mj-cs"/>
              </a:rPr>
              <a:t>d’attention</a:t>
            </a:r>
            <a:r>
              <a:rPr lang="en-US" sz="2400" b="1">
                <a:latin typeface="Century Gothic" panose="020B0502020202020204" pitchFamily="34" charset="0"/>
                <a:ea typeface="+mj-ea"/>
                <a:cs typeface="+mj-cs"/>
              </a:rPr>
              <a:t> </a:t>
            </a:r>
            <a:r>
              <a:rPr lang="en-US" sz="2400" b="1" err="1">
                <a:latin typeface="Century Gothic" panose="020B0502020202020204" pitchFamily="34" charset="0"/>
                <a:ea typeface="+mj-ea"/>
                <a:cs typeface="+mj-cs"/>
              </a:rPr>
              <a:t>spécifique</a:t>
            </a:r>
            <a:r>
              <a:rPr lang="en-US" sz="2400" b="1">
                <a:latin typeface="Century Gothic" panose="020B0502020202020204" pitchFamily="34" charset="0"/>
                <a:ea typeface="+mj-ea"/>
                <a:cs typeface="+mj-cs"/>
              </a:rPr>
              <a:t> – stations </a:t>
            </a:r>
            <a:r>
              <a:rPr lang="en-US" sz="2400" b="1" err="1">
                <a:latin typeface="Century Gothic" panose="020B0502020202020204" pitchFamily="34" charset="0"/>
                <a:ea typeface="+mj-ea"/>
                <a:cs typeface="+mj-cs"/>
              </a:rPr>
              <a:t>d’épuration</a:t>
            </a:r>
            <a:endParaRPr lang="en-US" sz="2400" b="1">
              <a:latin typeface="Century Gothic" panose="020B0502020202020204" pitchFamily="34" charset="0"/>
              <a:ea typeface="+mj-ea"/>
              <a:cs typeface="+mj-cs"/>
            </a:endParaRPr>
          </a:p>
        </p:txBody>
      </p:sp>
      <p:sp>
        <p:nvSpPr>
          <p:cNvPr id="6" name="ZoneTexte 5">
            <a:extLst>
              <a:ext uri="{FF2B5EF4-FFF2-40B4-BE49-F238E27FC236}">
                <a16:creationId xmlns:a16="http://schemas.microsoft.com/office/drawing/2014/main" id="{4E42EB6E-6262-1E29-C013-C88BAADE3780}"/>
              </a:ext>
            </a:extLst>
          </p:cNvPr>
          <p:cNvSpPr txBox="1"/>
          <p:nvPr/>
        </p:nvSpPr>
        <p:spPr>
          <a:xfrm>
            <a:off x="298409" y="849772"/>
            <a:ext cx="11092079" cy="5632311"/>
          </a:xfrm>
          <a:prstGeom prst="rect">
            <a:avLst/>
          </a:prstGeom>
          <a:noFill/>
        </p:spPr>
        <p:txBody>
          <a:bodyPr wrap="square" rtlCol="0">
            <a:spAutoFit/>
          </a:bodyPr>
          <a:lstStyle/>
          <a:p>
            <a:pPr marL="0" indent="0">
              <a:buNone/>
            </a:pPr>
            <a:r>
              <a:rPr lang="fr-BE" sz="2000" b="1">
                <a:solidFill>
                  <a:schemeClr val="accent6"/>
                </a:solidFill>
                <a:latin typeface="Century Gothic" panose="020B0502020202020204" pitchFamily="34" charset="0"/>
              </a:rPr>
              <a:t>STEP spécifiquement liée à un établissement industriel</a:t>
            </a:r>
          </a:p>
          <a:p>
            <a:pPr marL="342900" indent="-342900">
              <a:buFont typeface="Wingdings" panose="05000000000000000000" pitchFamily="2" charset="2"/>
              <a:buChar char="à"/>
            </a:pPr>
            <a:r>
              <a:rPr lang="fr-BE" sz="2000">
                <a:effectLst/>
                <a:latin typeface="Century Gothic" panose="020B0502020202020204" pitchFamily="34" charset="0"/>
                <a:ea typeface="Calibri" panose="020F0502020204030204" pitchFamily="34" charset="0"/>
                <a:sym typeface="Wingdings" panose="05000000000000000000" pitchFamily="2" charset="2"/>
              </a:rPr>
              <a:t>Investiguer la STEP si </a:t>
            </a:r>
            <a:r>
              <a:rPr lang="fr-BE" sz="2000">
                <a:latin typeface="Century Gothic" panose="020B0502020202020204" pitchFamily="34" charset="0"/>
                <a:ea typeface="Calibri" panose="020F0502020204030204" pitchFamily="34" charset="0"/>
                <a:sym typeface="Wingdings" panose="05000000000000000000" pitchFamily="2" charset="2"/>
              </a:rPr>
              <a:t>l’établissement comporte une activité à risque PFAS</a:t>
            </a:r>
          </a:p>
          <a:p>
            <a:pPr marL="342900" indent="-342900">
              <a:buFont typeface="Wingdings" panose="05000000000000000000" pitchFamily="2" charset="2"/>
              <a:buChar char="à"/>
            </a:pPr>
            <a:endParaRPr lang="fr-BE" sz="2000">
              <a:effectLst/>
              <a:latin typeface="Century Gothic" panose="020B0502020202020204" pitchFamily="34" charset="0"/>
              <a:ea typeface="Calibri" panose="020F0502020204030204" pitchFamily="34" charset="0"/>
              <a:sym typeface="Wingdings" panose="05000000000000000000" pitchFamily="2" charset="2"/>
            </a:endParaRPr>
          </a:p>
          <a:p>
            <a:r>
              <a:rPr lang="fr-BE" sz="2000" b="1">
                <a:solidFill>
                  <a:schemeClr val="accent6"/>
                </a:solidFill>
                <a:latin typeface="Century Gothic" panose="020B0502020202020204" pitchFamily="34" charset="0"/>
                <a:ea typeface="Calibri" panose="020F0502020204030204" pitchFamily="34" charset="0"/>
                <a:sym typeface="Wingdings" panose="05000000000000000000" pitchFamily="2" charset="2"/>
              </a:rPr>
              <a:t>STEP liée au réseau civil</a:t>
            </a:r>
          </a:p>
          <a:p>
            <a:pPr marL="342900" indent="-342900">
              <a:buFont typeface="Arial" panose="020B0604020202020204" pitchFamily="34" charset="0"/>
              <a:buChar char="•"/>
            </a:pPr>
            <a:r>
              <a:rPr lang="fr-BE" sz="2000">
                <a:effectLst/>
                <a:latin typeface="Century Gothic" panose="020B0502020202020204" pitchFamily="34" charset="0"/>
                <a:ea typeface="Calibri" panose="020F0502020204030204" pitchFamily="34" charset="0"/>
                <a:sym typeface="Wingdings" panose="05000000000000000000" pitchFamily="2" charset="2"/>
              </a:rPr>
              <a:t>Les rejets et les boues sont des cibles prioritaires</a:t>
            </a:r>
          </a:p>
          <a:p>
            <a:pPr marL="342900" indent="-342900">
              <a:buFont typeface="Arial" panose="020B0604020202020204" pitchFamily="34" charset="0"/>
              <a:buChar char="•"/>
            </a:pPr>
            <a:r>
              <a:rPr lang="fr-BE" sz="2000">
                <a:latin typeface="Century Gothic" panose="020B0502020202020204" pitchFamily="34" charset="0"/>
                <a:ea typeface="Calibri" panose="020F0502020204030204" pitchFamily="34" charset="0"/>
                <a:sym typeface="Wingdings" panose="05000000000000000000" pitchFamily="2" charset="2"/>
              </a:rPr>
              <a:t>Les sols et les eaux souterraines sont des cibles secondaires</a:t>
            </a:r>
          </a:p>
          <a:p>
            <a:pPr marL="342900" indent="-342900">
              <a:buFont typeface="Arial" panose="020B0604020202020204" pitchFamily="34" charset="0"/>
              <a:buChar char="•"/>
            </a:pPr>
            <a:endParaRPr lang="fr-BE" sz="2000">
              <a:effectLst/>
              <a:latin typeface="Century Gothic" panose="020B0502020202020204" pitchFamily="34" charset="0"/>
              <a:ea typeface="Calibri" panose="020F0502020204030204" pitchFamily="34" charset="0"/>
              <a:sym typeface="Wingdings" panose="05000000000000000000" pitchFamily="2" charset="2"/>
            </a:endParaRPr>
          </a:p>
          <a:p>
            <a:pPr marL="342900" indent="-342900">
              <a:buFont typeface="Wingdings" panose="05000000000000000000" pitchFamily="2" charset="2"/>
              <a:buChar char="à"/>
            </a:pPr>
            <a:r>
              <a:rPr lang="fr-BE" sz="2000">
                <a:latin typeface="Century Gothic" panose="020B0502020202020204" pitchFamily="34" charset="0"/>
                <a:ea typeface="Calibri" panose="020F0502020204030204" pitchFamily="34" charset="0"/>
                <a:sym typeface="Wingdings" panose="05000000000000000000" pitchFamily="2" charset="2"/>
              </a:rPr>
              <a:t>Investigation des PFAS dans le sol et l’eau souterraine uniquement dans les circonstances suivantes:</a:t>
            </a:r>
          </a:p>
          <a:p>
            <a:pPr marL="1257300" lvl="2" indent="-342900">
              <a:buFont typeface="Wingdings" panose="05000000000000000000" pitchFamily="2" charset="2"/>
              <a:buChar char="q"/>
            </a:pPr>
            <a:r>
              <a:rPr lang="fr-FR" sz="2000">
                <a:solidFill>
                  <a:srgbClr val="000000"/>
                </a:solidFill>
                <a:effectLst/>
                <a:latin typeface="Century Gothic" panose="020B0502020202020204" pitchFamily="34" charset="0"/>
                <a:ea typeface="Calibri" panose="020F0502020204030204" pitchFamily="34" charset="0"/>
              </a:rPr>
              <a:t>connaissance d’un incident ayant mené à une arrivée massive de PFAS </a:t>
            </a:r>
          </a:p>
          <a:p>
            <a:pPr marL="1257300" lvl="2" indent="-342900">
              <a:buFont typeface="Wingdings" panose="05000000000000000000" pitchFamily="2" charset="2"/>
              <a:buChar char="q"/>
            </a:pPr>
            <a:r>
              <a:rPr lang="fr-FR" sz="2000">
                <a:solidFill>
                  <a:srgbClr val="000000"/>
                </a:solidFill>
                <a:effectLst/>
                <a:latin typeface="Century Gothic" panose="020B0502020202020204" pitchFamily="34" charset="0"/>
                <a:ea typeface="Calibri" panose="020F0502020204030204" pitchFamily="34" charset="0"/>
              </a:rPr>
              <a:t>connaissance d’un impact significatif de la STEP sur l’environnement</a:t>
            </a:r>
            <a:endParaRPr lang="fr-FR" sz="2000">
              <a:solidFill>
                <a:srgbClr val="000000"/>
              </a:solidFill>
              <a:latin typeface="Century Gothic" panose="020B0502020202020204" pitchFamily="34" charset="0"/>
              <a:ea typeface="Calibri" panose="020F0502020204030204" pitchFamily="34" charset="0"/>
            </a:endParaRPr>
          </a:p>
          <a:p>
            <a:pPr marL="1257300" lvl="2" indent="-342900">
              <a:buFont typeface="Wingdings" panose="05000000000000000000" pitchFamily="2" charset="2"/>
              <a:buChar char="q"/>
            </a:pPr>
            <a:r>
              <a:rPr lang="fr-FR" sz="2000">
                <a:solidFill>
                  <a:srgbClr val="000000"/>
                </a:solidFill>
                <a:effectLst/>
                <a:latin typeface="Century Gothic" panose="020B0502020202020204" pitchFamily="34" charset="0"/>
                <a:ea typeface="Calibri" panose="020F0502020204030204" pitchFamily="34" charset="0"/>
              </a:rPr>
              <a:t>gestion historique non adéquate des boues de STEP</a:t>
            </a:r>
          </a:p>
          <a:p>
            <a:pPr marL="1257300" lvl="2" indent="-342900">
              <a:buFont typeface="Wingdings" panose="05000000000000000000" pitchFamily="2" charset="2"/>
              <a:buChar char="q"/>
            </a:pPr>
            <a:r>
              <a:rPr lang="fr-BE" sz="2000">
                <a:solidFill>
                  <a:srgbClr val="000000"/>
                </a:solidFill>
                <a:effectLst/>
                <a:latin typeface="Century Gothic" panose="020B0502020202020204" pitchFamily="34" charset="0"/>
                <a:ea typeface="Calibri" panose="020F0502020204030204" pitchFamily="34" charset="0"/>
              </a:rPr>
              <a:t>STEP liée majoritairement à un zoning industriel, avec connaissance de rejets industriels à risque PFAS</a:t>
            </a:r>
            <a:endParaRPr lang="fr-BE" sz="2000">
              <a:effectLst/>
              <a:latin typeface="Century Gothic" panose="020B0502020202020204" pitchFamily="34" charset="0"/>
              <a:ea typeface="Calibri" panose="020F0502020204030204" pitchFamily="34" charset="0"/>
            </a:endParaRPr>
          </a:p>
          <a:p>
            <a:pPr marL="0" indent="0">
              <a:buNone/>
            </a:pPr>
            <a:endParaRPr lang="fr-BE" sz="2000">
              <a:latin typeface="Century Gothic" panose="020B0502020202020204" pitchFamily="34" charset="0"/>
              <a:ea typeface="Calibri" panose="020F0502020204030204" pitchFamily="34" charset="0"/>
            </a:endParaRPr>
          </a:p>
          <a:p>
            <a:r>
              <a:rPr lang="fr-BE" sz="2000">
                <a:solidFill>
                  <a:srgbClr val="000000"/>
                </a:solidFill>
                <a:effectLst/>
                <a:latin typeface="Century Gothic" panose="020B0502020202020204" pitchFamily="34" charset="0"/>
                <a:ea typeface="Times New Roman" panose="02020603050405020304" pitchFamily="18" charset="0"/>
                <a:sym typeface="Wingdings" panose="05000000000000000000" pitchFamily="2" charset="2"/>
              </a:rPr>
              <a:t>l’expert</a:t>
            </a:r>
            <a:r>
              <a:rPr lang="fr-BE" sz="2000">
                <a:solidFill>
                  <a:srgbClr val="000000"/>
                </a:solidFill>
                <a:effectLst/>
                <a:latin typeface="Century Gothic" panose="020B0502020202020204" pitchFamily="34" charset="0"/>
                <a:ea typeface="Times New Roman" panose="02020603050405020304" pitchFamily="18" charset="0"/>
              </a:rPr>
              <a:t> doit en informer le gestionnaire de la STEP et s’assurer que ce dernier lui ait communiqué toutes les informations en sa possession</a:t>
            </a:r>
            <a:endParaRPr lang="fr-BE" sz="2000">
              <a:effectLst/>
              <a:latin typeface="Century Gothic" panose="020B0502020202020204" pitchFamily="34" charset="0"/>
              <a:ea typeface="Times New Roman" panose="02020603050405020304" pitchFamily="18" charset="0"/>
            </a:endParaRPr>
          </a:p>
          <a:p>
            <a:pPr marL="0" indent="0">
              <a:buNone/>
            </a:pPr>
            <a:endParaRPr lang="fr-BE" sz="2000">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354095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1E10291-5295-AD0E-71F5-44266917B4D7}"/>
              </a:ext>
            </a:extLst>
          </p:cNvPr>
          <p:cNvSpPr>
            <a:spLocks noGrp="1"/>
          </p:cNvSpPr>
          <p:nvPr>
            <p:ph type="sldNum" sz="quarter" idx="12"/>
          </p:nvPr>
        </p:nvSpPr>
        <p:spPr/>
        <p:txBody>
          <a:bodyPr/>
          <a:lstStyle/>
          <a:p>
            <a:fld id="{1F75E946-527F-4E47-9859-7A7D5E239E1C}" type="slidenum">
              <a:rPr lang="fr-BE" smtClean="0"/>
              <a:pPr/>
              <a:t>11</a:t>
            </a:fld>
            <a:endParaRPr lang="fr-BE"/>
          </a:p>
        </p:txBody>
      </p:sp>
      <p:pic>
        <p:nvPicPr>
          <p:cNvPr id="5" name="Espace réservé du contenu 7">
            <a:extLst>
              <a:ext uri="{FF2B5EF4-FFF2-40B4-BE49-F238E27FC236}">
                <a16:creationId xmlns:a16="http://schemas.microsoft.com/office/drawing/2014/main" id="{E7745E0F-DAE0-9F2D-063A-30D861123DEA}"/>
              </a:ext>
            </a:extLst>
          </p:cNvPr>
          <p:cNvPicPr>
            <a:picLocks noGrp="1" noChangeAspect="1"/>
          </p:cNvPicPr>
          <p:nvPr>
            <p:ph idx="1"/>
          </p:nvPr>
        </p:nvPicPr>
        <p:blipFill>
          <a:blip r:embed="rId2"/>
          <a:stretch>
            <a:fillRect/>
          </a:stretch>
        </p:blipFill>
        <p:spPr>
          <a:xfrm>
            <a:off x="298410" y="811250"/>
            <a:ext cx="8540044" cy="5977634"/>
          </a:xfrm>
          <a:ln w="28575">
            <a:solidFill>
              <a:schemeClr val="accent6"/>
            </a:solidFill>
          </a:ln>
        </p:spPr>
      </p:pic>
      <p:sp>
        <p:nvSpPr>
          <p:cNvPr id="3" name="ZoneTexte 2">
            <a:extLst>
              <a:ext uri="{FF2B5EF4-FFF2-40B4-BE49-F238E27FC236}">
                <a16:creationId xmlns:a16="http://schemas.microsoft.com/office/drawing/2014/main" id="{F9688E2D-3956-018B-3EB0-D7786F2C4F4B}"/>
              </a:ext>
            </a:extLst>
          </p:cNvPr>
          <p:cNvSpPr txBox="1"/>
          <p:nvPr/>
        </p:nvSpPr>
        <p:spPr>
          <a:xfrm>
            <a:off x="298410" y="0"/>
            <a:ext cx="10515600" cy="84977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a:latin typeface="Century Gothic" panose="020B0502020202020204" pitchFamily="34" charset="0"/>
                <a:ea typeface="+mj-ea"/>
                <a:cs typeface="+mj-cs"/>
              </a:rPr>
              <a:t>II.3. Point </a:t>
            </a:r>
            <a:r>
              <a:rPr lang="en-US" sz="2400" b="1" err="1">
                <a:latin typeface="Century Gothic" panose="020B0502020202020204" pitchFamily="34" charset="0"/>
                <a:ea typeface="+mj-ea"/>
                <a:cs typeface="+mj-cs"/>
              </a:rPr>
              <a:t>d’attention</a:t>
            </a:r>
            <a:r>
              <a:rPr lang="en-US" sz="2400" b="1">
                <a:latin typeface="Century Gothic" panose="020B0502020202020204" pitchFamily="34" charset="0"/>
                <a:ea typeface="+mj-ea"/>
                <a:cs typeface="+mj-cs"/>
              </a:rPr>
              <a:t> </a:t>
            </a:r>
            <a:r>
              <a:rPr lang="en-US" sz="2400" b="1" err="1">
                <a:latin typeface="Century Gothic" panose="020B0502020202020204" pitchFamily="34" charset="0"/>
                <a:ea typeface="+mj-ea"/>
                <a:cs typeface="+mj-cs"/>
              </a:rPr>
              <a:t>spécifique</a:t>
            </a:r>
            <a:r>
              <a:rPr lang="en-US" sz="2400" b="1">
                <a:latin typeface="Century Gothic" panose="020B0502020202020204" pitchFamily="34" charset="0"/>
                <a:ea typeface="+mj-ea"/>
                <a:cs typeface="+mj-cs"/>
              </a:rPr>
              <a:t> – TFA (</a:t>
            </a:r>
            <a:r>
              <a:rPr lang="en-US" sz="2400" b="1" err="1">
                <a:latin typeface="Century Gothic" panose="020B0502020202020204" pitchFamily="34" charset="0"/>
                <a:ea typeface="+mj-ea"/>
                <a:cs typeface="+mj-cs"/>
              </a:rPr>
              <a:t>acide</a:t>
            </a:r>
            <a:r>
              <a:rPr lang="en-US" sz="2400" b="1">
                <a:latin typeface="Century Gothic" panose="020B0502020202020204" pitchFamily="34" charset="0"/>
                <a:ea typeface="+mj-ea"/>
                <a:cs typeface="+mj-cs"/>
              </a:rPr>
              <a:t> </a:t>
            </a:r>
            <a:r>
              <a:rPr lang="en-US" sz="2400" b="1" err="1">
                <a:latin typeface="Century Gothic" panose="020B0502020202020204" pitchFamily="34" charset="0"/>
                <a:ea typeface="+mj-ea"/>
                <a:cs typeface="+mj-cs"/>
              </a:rPr>
              <a:t>trifluoroacétique</a:t>
            </a:r>
            <a:r>
              <a:rPr lang="en-US" sz="2400" b="1">
                <a:latin typeface="Century Gothic" panose="020B0502020202020204" pitchFamily="34" charset="0"/>
                <a:ea typeface="+mj-ea"/>
                <a:cs typeface="+mj-cs"/>
              </a:rPr>
              <a:t>)</a:t>
            </a:r>
          </a:p>
        </p:txBody>
      </p:sp>
      <p:sp>
        <p:nvSpPr>
          <p:cNvPr id="6" name="ZoneTexte 5">
            <a:extLst>
              <a:ext uri="{FF2B5EF4-FFF2-40B4-BE49-F238E27FC236}">
                <a16:creationId xmlns:a16="http://schemas.microsoft.com/office/drawing/2014/main" id="{5614979B-E293-C131-974B-AD670EFBE2F0}"/>
              </a:ext>
            </a:extLst>
          </p:cNvPr>
          <p:cNvSpPr txBox="1"/>
          <p:nvPr/>
        </p:nvSpPr>
        <p:spPr>
          <a:xfrm>
            <a:off x="8917477" y="1842996"/>
            <a:ext cx="3172178" cy="1754326"/>
          </a:xfrm>
          <a:prstGeom prst="rect">
            <a:avLst/>
          </a:prstGeom>
          <a:noFill/>
          <a:ln w="28575">
            <a:solidFill>
              <a:schemeClr val="accent6"/>
            </a:solidFill>
          </a:ln>
        </p:spPr>
        <p:txBody>
          <a:bodyPr wrap="square" rtlCol="0">
            <a:spAutoFit/>
          </a:bodyPr>
          <a:lstStyle/>
          <a:p>
            <a:r>
              <a:rPr lang="fr-BE" sz="2000">
                <a:latin typeface="Century Gothic" panose="020B0502020202020204" pitchFamily="34" charset="0"/>
              </a:rPr>
              <a:t>Etude publiée le 17/10/2024 sur le portail environnement :</a:t>
            </a:r>
          </a:p>
          <a:p>
            <a:r>
              <a:rPr lang="fr-BE" sz="1600">
                <a:latin typeface="Century Gothic" panose="020B0502020202020204" pitchFamily="34" charset="0"/>
                <a:cs typeface="Arial" panose="020B0604020202020204" pitchFamily="34" charset="0"/>
                <a:sym typeface="Wingdings" panose="05000000000000000000" pitchFamily="2" charset="2"/>
                <a:hlinkClick r:id="rId3"/>
              </a:rPr>
              <a:t>http://environnement.wallonie.be</a:t>
            </a:r>
            <a:r>
              <a:rPr lang="fr-BE" sz="1600">
                <a:latin typeface="Century Gothic" panose="020B0502020202020204" pitchFamily="34" charset="0"/>
              </a:rPr>
              <a:t> </a:t>
            </a:r>
          </a:p>
          <a:p>
            <a:endParaRPr lang="fr-BE" sz="1600">
              <a:latin typeface="Century Gothic" panose="020B0502020202020204" pitchFamily="34" charset="0"/>
            </a:endParaRPr>
          </a:p>
        </p:txBody>
      </p:sp>
      <p:pic>
        <p:nvPicPr>
          <p:cNvPr id="7" name="Image 6" descr="Une image contenant noir, obscurité&#10;&#10;Description générée automatiquement">
            <a:extLst>
              <a:ext uri="{FF2B5EF4-FFF2-40B4-BE49-F238E27FC236}">
                <a16:creationId xmlns:a16="http://schemas.microsoft.com/office/drawing/2014/main" id="{ED665246-E32C-61AD-0850-A3CDE4DAF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3263" y="4236502"/>
            <a:ext cx="1905000" cy="1657350"/>
          </a:xfrm>
          <a:prstGeom prst="rect">
            <a:avLst/>
          </a:prstGeom>
        </p:spPr>
      </p:pic>
      <p:sp>
        <p:nvSpPr>
          <p:cNvPr id="8" name="ZoneTexte 7">
            <a:extLst>
              <a:ext uri="{FF2B5EF4-FFF2-40B4-BE49-F238E27FC236}">
                <a16:creationId xmlns:a16="http://schemas.microsoft.com/office/drawing/2014/main" id="{433C7C22-FA3D-BA7E-0E50-C577D707F1AA}"/>
              </a:ext>
            </a:extLst>
          </p:cNvPr>
          <p:cNvSpPr txBox="1"/>
          <p:nvPr/>
        </p:nvSpPr>
        <p:spPr>
          <a:xfrm>
            <a:off x="9022155" y="3691433"/>
            <a:ext cx="3583709" cy="338554"/>
          </a:xfrm>
          <a:prstGeom prst="rect">
            <a:avLst/>
          </a:prstGeom>
          <a:noFill/>
        </p:spPr>
        <p:txBody>
          <a:bodyPr wrap="square" rtlCol="0">
            <a:spAutoFit/>
          </a:bodyPr>
          <a:lstStyle/>
          <a:p>
            <a:r>
              <a:rPr lang="fr-BE" sz="1600">
                <a:latin typeface="Century Gothic" panose="020B0502020202020204" pitchFamily="34" charset="0"/>
              </a:rPr>
              <a:t>TFA : acide </a:t>
            </a:r>
            <a:r>
              <a:rPr lang="fr-BE" sz="1600" err="1">
                <a:latin typeface="Century Gothic" panose="020B0502020202020204" pitchFamily="34" charset="0"/>
              </a:rPr>
              <a:t>trifluoroacétique</a:t>
            </a:r>
            <a:endParaRPr lang="fr-BE" sz="1600">
              <a:latin typeface="Century Gothic" panose="020B0502020202020204" pitchFamily="34" charset="0"/>
            </a:endParaRPr>
          </a:p>
        </p:txBody>
      </p:sp>
    </p:spTree>
    <p:extLst>
      <p:ext uri="{BB962C8B-B14F-4D97-AF65-F5344CB8AC3E}">
        <p14:creationId xmlns:p14="http://schemas.microsoft.com/office/powerpoint/2010/main" val="42756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1E10291-5295-AD0E-71F5-44266917B4D7}"/>
              </a:ext>
            </a:extLst>
          </p:cNvPr>
          <p:cNvSpPr>
            <a:spLocks noGrp="1"/>
          </p:cNvSpPr>
          <p:nvPr>
            <p:ph type="sldNum" sz="quarter" idx="12"/>
          </p:nvPr>
        </p:nvSpPr>
        <p:spPr/>
        <p:txBody>
          <a:bodyPr/>
          <a:lstStyle/>
          <a:p>
            <a:fld id="{1F75E946-527F-4E47-9859-7A7D5E239E1C}" type="slidenum">
              <a:rPr lang="fr-BE" smtClean="0"/>
              <a:pPr/>
              <a:t>12</a:t>
            </a:fld>
            <a:endParaRPr lang="fr-BE"/>
          </a:p>
        </p:txBody>
      </p:sp>
      <p:sp>
        <p:nvSpPr>
          <p:cNvPr id="3" name="ZoneTexte 2">
            <a:extLst>
              <a:ext uri="{FF2B5EF4-FFF2-40B4-BE49-F238E27FC236}">
                <a16:creationId xmlns:a16="http://schemas.microsoft.com/office/drawing/2014/main" id="{F9688E2D-3956-018B-3EB0-D7786F2C4F4B}"/>
              </a:ext>
            </a:extLst>
          </p:cNvPr>
          <p:cNvSpPr txBox="1"/>
          <p:nvPr/>
        </p:nvSpPr>
        <p:spPr>
          <a:xfrm>
            <a:off x="298410" y="0"/>
            <a:ext cx="10515600" cy="84977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a:latin typeface="Century Gothic" panose="020B0502020202020204" pitchFamily="34" charset="0"/>
                <a:ea typeface="+mj-ea"/>
                <a:cs typeface="+mj-cs"/>
              </a:rPr>
              <a:t>II.3. Point </a:t>
            </a:r>
            <a:r>
              <a:rPr lang="en-US" sz="2400" b="1" err="1">
                <a:latin typeface="Century Gothic" panose="020B0502020202020204" pitchFamily="34" charset="0"/>
                <a:ea typeface="+mj-ea"/>
                <a:cs typeface="+mj-cs"/>
              </a:rPr>
              <a:t>d’attention</a:t>
            </a:r>
            <a:r>
              <a:rPr lang="en-US" sz="2400" b="1">
                <a:latin typeface="Century Gothic" panose="020B0502020202020204" pitchFamily="34" charset="0"/>
                <a:ea typeface="+mj-ea"/>
                <a:cs typeface="+mj-cs"/>
              </a:rPr>
              <a:t> </a:t>
            </a:r>
            <a:r>
              <a:rPr lang="en-US" sz="2400" b="1" err="1">
                <a:latin typeface="Century Gothic" panose="020B0502020202020204" pitchFamily="34" charset="0"/>
                <a:ea typeface="+mj-ea"/>
                <a:cs typeface="+mj-cs"/>
              </a:rPr>
              <a:t>spécifique</a:t>
            </a:r>
            <a:r>
              <a:rPr lang="en-US" sz="2400" b="1">
                <a:latin typeface="Century Gothic" panose="020B0502020202020204" pitchFamily="34" charset="0"/>
                <a:ea typeface="+mj-ea"/>
                <a:cs typeface="+mj-cs"/>
              </a:rPr>
              <a:t> – TFA (</a:t>
            </a:r>
            <a:r>
              <a:rPr lang="en-US" sz="2400" b="1" err="1">
                <a:latin typeface="Century Gothic" panose="020B0502020202020204" pitchFamily="34" charset="0"/>
                <a:ea typeface="+mj-ea"/>
                <a:cs typeface="+mj-cs"/>
              </a:rPr>
              <a:t>acide</a:t>
            </a:r>
            <a:r>
              <a:rPr lang="en-US" sz="2400" b="1">
                <a:latin typeface="Century Gothic" panose="020B0502020202020204" pitchFamily="34" charset="0"/>
                <a:ea typeface="+mj-ea"/>
                <a:cs typeface="+mj-cs"/>
              </a:rPr>
              <a:t> </a:t>
            </a:r>
            <a:r>
              <a:rPr lang="en-US" sz="2400" b="1" err="1">
                <a:latin typeface="Century Gothic" panose="020B0502020202020204" pitchFamily="34" charset="0"/>
                <a:ea typeface="+mj-ea"/>
                <a:cs typeface="+mj-cs"/>
              </a:rPr>
              <a:t>trifluoroacétique</a:t>
            </a:r>
            <a:r>
              <a:rPr lang="en-US" sz="2400" b="1">
                <a:latin typeface="Century Gothic" panose="020B0502020202020204" pitchFamily="34" charset="0"/>
                <a:ea typeface="+mj-ea"/>
                <a:cs typeface="+mj-cs"/>
              </a:rPr>
              <a:t>)</a:t>
            </a:r>
          </a:p>
        </p:txBody>
      </p:sp>
      <p:sp>
        <p:nvSpPr>
          <p:cNvPr id="11" name="ZoneTexte 10">
            <a:extLst>
              <a:ext uri="{FF2B5EF4-FFF2-40B4-BE49-F238E27FC236}">
                <a16:creationId xmlns:a16="http://schemas.microsoft.com/office/drawing/2014/main" id="{876D8158-CF51-4737-74B6-83DCEF0F090E}"/>
              </a:ext>
            </a:extLst>
          </p:cNvPr>
          <p:cNvSpPr txBox="1"/>
          <p:nvPr/>
        </p:nvSpPr>
        <p:spPr>
          <a:xfrm>
            <a:off x="298409" y="917506"/>
            <a:ext cx="11092079" cy="1323439"/>
          </a:xfrm>
          <a:prstGeom prst="rect">
            <a:avLst/>
          </a:prstGeom>
          <a:noFill/>
        </p:spPr>
        <p:txBody>
          <a:bodyPr wrap="square" rtlCol="0">
            <a:spAutoFit/>
          </a:bodyPr>
          <a:lstStyle/>
          <a:p>
            <a:pPr marL="0" indent="0">
              <a:buNone/>
            </a:pPr>
            <a:r>
              <a:rPr lang="fr-BE" sz="2000" u="sng">
                <a:latin typeface="Century Gothic" panose="020B0502020202020204" pitchFamily="34" charset="0"/>
              </a:rPr>
              <a:t>Sources potentielles de pollution (SPP)</a:t>
            </a:r>
          </a:p>
          <a:p>
            <a:pPr marL="0" indent="0">
              <a:buNone/>
            </a:pPr>
            <a:endParaRPr lang="fr-BE" sz="2000" b="1">
              <a:solidFill>
                <a:schemeClr val="accent6"/>
              </a:solidFill>
              <a:effectLst/>
              <a:latin typeface="Century Gothic" panose="020B0502020202020204" pitchFamily="34" charset="0"/>
              <a:ea typeface="Times New Roman" panose="02020603050405020304" pitchFamily="18" charset="0"/>
            </a:endParaRPr>
          </a:p>
          <a:p>
            <a:pPr marL="0" indent="0">
              <a:buNone/>
            </a:pPr>
            <a:endParaRPr lang="fr-BE" sz="2000">
              <a:effectLst/>
              <a:latin typeface="Century Gothic" panose="020B0502020202020204" pitchFamily="34" charset="0"/>
              <a:ea typeface="Times New Roman" panose="02020603050405020304" pitchFamily="18" charset="0"/>
            </a:endParaRPr>
          </a:p>
          <a:p>
            <a:pPr marL="0" indent="0">
              <a:buNone/>
            </a:pPr>
            <a:endParaRPr lang="fr-BE" sz="2000">
              <a:latin typeface="Century Gothic" panose="020B0502020202020204" pitchFamily="34" charset="0"/>
              <a:ea typeface="Calibri" panose="020F0502020204030204" pitchFamily="34" charset="0"/>
            </a:endParaRPr>
          </a:p>
        </p:txBody>
      </p:sp>
      <p:graphicFrame>
        <p:nvGraphicFramePr>
          <p:cNvPr id="12" name="Tableau 11">
            <a:extLst>
              <a:ext uri="{FF2B5EF4-FFF2-40B4-BE49-F238E27FC236}">
                <a16:creationId xmlns:a16="http://schemas.microsoft.com/office/drawing/2014/main" id="{8EF1FD11-8601-C7C5-0408-D96F36E2846F}"/>
              </a:ext>
            </a:extLst>
          </p:cNvPr>
          <p:cNvGraphicFramePr>
            <a:graphicFrameLocks noGrp="1"/>
          </p:cNvGraphicFramePr>
          <p:nvPr>
            <p:extLst>
              <p:ext uri="{D42A27DB-BD31-4B8C-83A1-F6EECF244321}">
                <p14:modId xmlns:p14="http://schemas.microsoft.com/office/powerpoint/2010/main" val="4044540606"/>
              </p:ext>
            </p:extLst>
          </p:nvPr>
        </p:nvGraphicFramePr>
        <p:xfrm>
          <a:off x="298409" y="1468168"/>
          <a:ext cx="11595182" cy="2936240"/>
        </p:xfrm>
        <a:graphic>
          <a:graphicData uri="http://schemas.openxmlformats.org/drawingml/2006/table">
            <a:tbl>
              <a:tblPr firstRow="1" bandRow="1">
                <a:tableStyleId>{93296810-A885-4BE3-A3E7-6D5BEEA58F35}</a:tableStyleId>
              </a:tblPr>
              <a:tblGrid>
                <a:gridCol w="5797591">
                  <a:extLst>
                    <a:ext uri="{9D8B030D-6E8A-4147-A177-3AD203B41FA5}">
                      <a16:colId xmlns:a16="http://schemas.microsoft.com/office/drawing/2014/main" val="2565882708"/>
                    </a:ext>
                  </a:extLst>
                </a:gridCol>
                <a:gridCol w="5797591">
                  <a:extLst>
                    <a:ext uri="{9D8B030D-6E8A-4147-A177-3AD203B41FA5}">
                      <a16:colId xmlns:a16="http://schemas.microsoft.com/office/drawing/2014/main" val="215240671"/>
                    </a:ext>
                  </a:extLst>
                </a:gridCol>
              </a:tblGrid>
              <a:tr h="370840">
                <a:tc>
                  <a:txBody>
                    <a:bodyPr/>
                    <a:lstStyle/>
                    <a:p>
                      <a:r>
                        <a:rPr lang="fr-BE"/>
                        <a:t>SPP locales</a:t>
                      </a:r>
                    </a:p>
                  </a:txBody>
                  <a:tcPr/>
                </a:tc>
                <a:tc>
                  <a:txBody>
                    <a:bodyPr/>
                    <a:lstStyle/>
                    <a:p>
                      <a:r>
                        <a:rPr lang="fr-BE"/>
                        <a:t>SPP diffuses (hors études décret sols)</a:t>
                      </a:r>
                    </a:p>
                  </a:txBody>
                  <a:tcPr/>
                </a:tc>
                <a:extLst>
                  <a:ext uri="{0D108BD9-81ED-4DB2-BD59-A6C34878D82A}">
                    <a16:rowId xmlns:a16="http://schemas.microsoft.com/office/drawing/2014/main" val="1377919964"/>
                  </a:ext>
                </a:extLst>
              </a:tr>
              <a:tr h="370840">
                <a:tc>
                  <a:txBody>
                    <a:bodyPr/>
                    <a:lstStyle/>
                    <a:p>
                      <a:pPr marL="285750" indent="-285750">
                        <a:buFont typeface="Arial" panose="020B0604020202020204" pitchFamily="34" charset="0"/>
                        <a:buChar char="•"/>
                      </a:pPr>
                      <a:r>
                        <a:rPr lang="fr-BE"/>
                        <a:t>Industrie chimique et pharmaceutique: utilisation spécifique</a:t>
                      </a:r>
                    </a:p>
                  </a:txBody>
                  <a:tcPr/>
                </a:tc>
                <a:tc>
                  <a:txBody>
                    <a:bodyPr/>
                    <a:lstStyle/>
                    <a:p>
                      <a:pPr marL="285750" indent="-285750">
                        <a:buFont typeface="Arial" panose="020B0604020202020204" pitchFamily="34" charset="0"/>
                        <a:buChar char="•"/>
                      </a:pPr>
                      <a:r>
                        <a:rPr lang="fr-BE" sz="1800" kern="1200">
                          <a:solidFill>
                            <a:schemeClr val="dk1"/>
                          </a:solidFill>
                          <a:effectLst/>
                        </a:rPr>
                        <a:t>conversion </a:t>
                      </a:r>
                      <a:r>
                        <a:rPr lang="fr-BE" sz="1800" kern="1200" err="1">
                          <a:solidFill>
                            <a:schemeClr val="dk1"/>
                          </a:solidFill>
                          <a:effectLst/>
                        </a:rPr>
                        <a:t>photolytique</a:t>
                      </a:r>
                      <a:r>
                        <a:rPr lang="fr-BE" sz="1800" kern="1200">
                          <a:solidFill>
                            <a:schemeClr val="dk1"/>
                          </a:solidFill>
                          <a:effectLst/>
                        </a:rPr>
                        <a:t> des gaz réfrigérants « F </a:t>
                      </a:r>
                      <a:r>
                        <a:rPr lang="fr-BE" sz="1800" kern="1200" err="1">
                          <a:solidFill>
                            <a:schemeClr val="dk1"/>
                          </a:solidFill>
                          <a:effectLst/>
                        </a:rPr>
                        <a:t>gases</a:t>
                      </a:r>
                      <a:r>
                        <a:rPr lang="fr-BE" sz="1800" kern="1200">
                          <a:solidFill>
                            <a:schemeClr val="dk1"/>
                          </a:solidFill>
                          <a:effectLst/>
                        </a:rPr>
                        <a:t> » en TFA dans l’atmosphère et retombées avec les précipitations</a:t>
                      </a:r>
                    </a:p>
                  </a:txBody>
                  <a:tcPr/>
                </a:tc>
                <a:extLst>
                  <a:ext uri="{0D108BD9-81ED-4DB2-BD59-A6C34878D82A}">
                    <a16:rowId xmlns:a16="http://schemas.microsoft.com/office/drawing/2014/main" val="246205264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a:t>Production de pesticides, et stockage/manutention en grande quantité</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1800" kern="1200">
                          <a:solidFill>
                            <a:schemeClr val="dk1"/>
                          </a:solidFill>
                          <a:effectLst/>
                        </a:rPr>
                        <a:t>Épandage de pesticides</a:t>
                      </a:r>
                      <a:endParaRPr lang="fr-BE"/>
                    </a:p>
                  </a:txBody>
                  <a:tcPr/>
                </a:tc>
                <a:extLst>
                  <a:ext uri="{0D108BD9-81ED-4DB2-BD59-A6C34878D82A}">
                    <a16:rowId xmlns:a16="http://schemas.microsoft.com/office/drawing/2014/main" val="11974736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a:t>Incinération de plastiques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1800" kern="1200">
                          <a:solidFill>
                            <a:schemeClr val="dk1"/>
                          </a:solidFill>
                          <a:effectLst/>
                        </a:rPr>
                        <a:t>Autres sources diffuses</a:t>
                      </a:r>
                      <a:endParaRPr lang="fr-BE"/>
                    </a:p>
                  </a:txBody>
                  <a:tcPr/>
                </a:tc>
                <a:extLst>
                  <a:ext uri="{0D108BD9-81ED-4DB2-BD59-A6C34878D82A}">
                    <a16:rowId xmlns:a16="http://schemas.microsoft.com/office/drawing/2014/main" val="338030507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a:t>(Secteur des déchets) – pas assez de retours à l’heure actuelle</a:t>
                      </a:r>
                    </a:p>
                  </a:txBody>
                  <a:tcPr/>
                </a:tc>
                <a:tc>
                  <a:txBody>
                    <a:bodyPr/>
                    <a:lstStyle/>
                    <a:p>
                      <a:pPr marL="285750" indent="-285750">
                        <a:buFont typeface="Arial" panose="020B0604020202020204" pitchFamily="34" charset="0"/>
                        <a:buChar char="•"/>
                      </a:pPr>
                      <a:endParaRPr lang="fr-BE"/>
                    </a:p>
                  </a:txBody>
                  <a:tcPr/>
                </a:tc>
                <a:extLst>
                  <a:ext uri="{0D108BD9-81ED-4DB2-BD59-A6C34878D82A}">
                    <a16:rowId xmlns:a16="http://schemas.microsoft.com/office/drawing/2014/main" val="3457233621"/>
                  </a:ext>
                </a:extLst>
              </a:tr>
            </a:tbl>
          </a:graphicData>
        </a:graphic>
      </p:graphicFrame>
      <p:sp>
        <p:nvSpPr>
          <p:cNvPr id="14" name="ZoneTexte 13">
            <a:extLst>
              <a:ext uri="{FF2B5EF4-FFF2-40B4-BE49-F238E27FC236}">
                <a16:creationId xmlns:a16="http://schemas.microsoft.com/office/drawing/2014/main" id="{E4084B3F-CC6B-88B0-6F1C-2BEB1DE1A96F}"/>
              </a:ext>
            </a:extLst>
          </p:cNvPr>
          <p:cNvSpPr txBox="1"/>
          <p:nvPr/>
        </p:nvSpPr>
        <p:spPr>
          <a:xfrm>
            <a:off x="298408" y="4617055"/>
            <a:ext cx="11092079" cy="2554545"/>
          </a:xfrm>
          <a:prstGeom prst="rect">
            <a:avLst/>
          </a:prstGeom>
          <a:noFill/>
        </p:spPr>
        <p:txBody>
          <a:bodyPr wrap="square" rtlCol="0">
            <a:spAutoFit/>
          </a:bodyPr>
          <a:lstStyle/>
          <a:p>
            <a:pPr marL="0" indent="0">
              <a:buNone/>
            </a:pPr>
            <a:r>
              <a:rPr lang="fr-BE" sz="2000" u="sng">
                <a:latin typeface="Century Gothic" panose="020B0502020202020204" pitchFamily="34" charset="0"/>
              </a:rPr>
              <a:t>Méthode d’analyse</a:t>
            </a:r>
            <a:r>
              <a:rPr lang="fr-BE" sz="2000">
                <a:latin typeface="Century Gothic" panose="020B0502020202020204" pitchFamily="34" charset="0"/>
              </a:rPr>
              <a:t>: </a:t>
            </a:r>
            <a:r>
              <a:rPr lang="fr-FR" sz="2000">
                <a:effectLst/>
                <a:latin typeface="Century Gothic" panose="020B0502020202020204" pitchFamily="34" charset="0"/>
                <a:ea typeface="Calibri" panose="020F0502020204030204" pitchFamily="34" charset="0"/>
              </a:rPr>
              <a:t>méthode analytique WAC/IV/A/026 pour les eaux souterraines</a:t>
            </a:r>
          </a:p>
          <a:p>
            <a:pPr marL="0" indent="0">
              <a:buNone/>
            </a:pPr>
            <a:endParaRPr lang="fr-FR" sz="2000" u="sng">
              <a:latin typeface="Century Gothic" panose="020B0502020202020204" pitchFamily="34" charset="0"/>
              <a:ea typeface="Calibri" panose="020F0502020204030204" pitchFamily="34" charset="0"/>
            </a:endParaRPr>
          </a:p>
          <a:p>
            <a:pPr marL="0" indent="0">
              <a:buNone/>
            </a:pPr>
            <a:r>
              <a:rPr lang="fr-FR" sz="2000" u="sng">
                <a:latin typeface="Century Gothic" panose="020B0502020202020204" pitchFamily="34" charset="0"/>
                <a:ea typeface="Calibri" panose="020F0502020204030204" pitchFamily="34" charset="0"/>
              </a:rPr>
              <a:t>Valeur limite</a:t>
            </a:r>
            <a:r>
              <a:rPr lang="fr-FR" sz="2000">
                <a:latin typeface="Century Gothic" panose="020B0502020202020204" pitchFamily="34" charset="0"/>
                <a:ea typeface="Calibri" panose="020F0502020204030204" pitchFamily="34" charset="0"/>
              </a:rPr>
              <a:t>: </a:t>
            </a:r>
          </a:p>
          <a:p>
            <a:pPr marL="342900" indent="-342900">
              <a:buFont typeface="Arial" panose="020B0604020202020204" pitchFamily="34" charset="0"/>
              <a:buChar char="•"/>
            </a:pPr>
            <a:r>
              <a:rPr lang="fr-FR" sz="2000">
                <a:latin typeface="Century Gothic" panose="020B0502020202020204" pitchFamily="34" charset="0"/>
                <a:ea typeface="Calibri" panose="020F0502020204030204" pitchFamily="34" charset="0"/>
              </a:rPr>
              <a:t>le TFA ne doit pas être repris dans la somme des PFAS totaux</a:t>
            </a:r>
          </a:p>
          <a:p>
            <a:pPr marL="342900" indent="-342900">
              <a:buFont typeface="Arial" panose="020B0604020202020204" pitchFamily="34" charset="0"/>
              <a:buChar char="•"/>
            </a:pPr>
            <a:r>
              <a:rPr lang="fr-FR" sz="2000">
                <a:latin typeface="Century Gothic" panose="020B0502020202020204" pitchFamily="34" charset="0"/>
                <a:ea typeface="Calibri" panose="020F0502020204030204" pitchFamily="34" charset="0"/>
              </a:rPr>
              <a:t>Valeur signal de 2,2 µg/l (dans l’attente de VL spécifiques en 2025)</a:t>
            </a:r>
            <a:endParaRPr lang="fr-BE" sz="2000">
              <a:latin typeface="Century Gothic" panose="020B0502020202020204" pitchFamily="34" charset="0"/>
            </a:endParaRPr>
          </a:p>
          <a:p>
            <a:pPr marL="0" indent="0">
              <a:buNone/>
            </a:pPr>
            <a:endParaRPr lang="fr-BE" sz="2000" b="1">
              <a:solidFill>
                <a:schemeClr val="accent6"/>
              </a:solidFill>
              <a:effectLst/>
              <a:latin typeface="Century Gothic" panose="020B0502020202020204" pitchFamily="34" charset="0"/>
              <a:ea typeface="Times New Roman" panose="02020603050405020304" pitchFamily="18" charset="0"/>
            </a:endParaRPr>
          </a:p>
          <a:p>
            <a:pPr marL="0" indent="0">
              <a:buNone/>
            </a:pPr>
            <a:endParaRPr lang="fr-BE" sz="2000">
              <a:effectLst/>
              <a:latin typeface="Century Gothic" panose="020B0502020202020204" pitchFamily="34" charset="0"/>
              <a:ea typeface="Times New Roman" panose="02020603050405020304" pitchFamily="18" charset="0"/>
            </a:endParaRPr>
          </a:p>
          <a:p>
            <a:pPr marL="0" indent="0">
              <a:buNone/>
            </a:pPr>
            <a:endParaRPr lang="fr-BE" sz="2000">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1368540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91832CC-2E27-6AF8-746B-3EA9209096AB}"/>
              </a:ext>
            </a:extLst>
          </p:cNvPr>
          <p:cNvSpPr>
            <a:spLocks noGrp="1"/>
          </p:cNvSpPr>
          <p:nvPr>
            <p:ph type="sldNum" sz="quarter" idx="12"/>
          </p:nvPr>
        </p:nvSpPr>
        <p:spPr/>
        <p:txBody>
          <a:bodyPr/>
          <a:lstStyle/>
          <a:p>
            <a:fld id="{1F75E946-527F-4E47-9859-7A7D5E239E1C}" type="slidenum">
              <a:rPr lang="fr-BE" smtClean="0"/>
              <a:pPr/>
              <a:t>13</a:t>
            </a:fld>
            <a:endParaRPr lang="fr-BE"/>
          </a:p>
        </p:txBody>
      </p:sp>
      <p:sp>
        <p:nvSpPr>
          <p:cNvPr id="5" name="ZoneTexte 4">
            <a:extLst>
              <a:ext uri="{FF2B5EF4-FFF2-40B4-BE49-F238E27FC236}">
                <a16:creationId xmlns:a16="http://schemas.microsoft.com/office/drawing/2014/main" id="{CDCE9958-00DA-E997-33DF-1E39A9C01644}"/>
              </a:ext>
            </a:extLst>
          </p:cNvPr>
          <p:cNvSpPr txBox="1"/>
          <p:nvPr/>
        </p:nvSpPr>
        <p:spPr>
          <a:xfrm>
            <a:off x="672445" y="593889"/>
            <a:ext cx="10246936" cy="5878532"/>
          </a:xfrm>
          <a:prstGeom prst="rect">
            <a:avLst/>
          </a:prstGeom>
          <a:noFill/>
        </p:spPr>
        <p:txBody>
          <a:bodyPr wrap="square" rtlCol="0">
            <a:spAutoFit/>
          </a:bodyPr>
          <a:lstStyle/>
          <a:p>
            <a:r>
              <a:rPr lang="fr-BE" sz="2400" b="1">
                <a:solidFill>
                  <a:schemeClr val="accent6"/>
                </a:solidFill>
                <a:latin typeface="Century Gothic" panose="020B0502020202020204" pitchFamily="34" charset="0"/>
              </a:rPr>
              <a:t>Section III. Méthodes analytiques</a:t>
            </a:r>
          </a:p>
          <a:p>
            <a:endParaRPr lang="fr-BE" sz="2400">
              <a:latin typeface="Century Gothic" panose="020B0502020202020204" pitchFamily="34" charset="0"/>
            </a:endParaRPr>
          </a:p>
          <a:p>
            <a:r>
              <a:rPr lang="fr-BE" sz="2400" b="1">
                <a:latin typeface="Century Gothic" panose="020B0502020202020204" pitchFamily="34" charset="0"/>
              </a:rPr>
              <a:t>Points d’attention</a:t>
            </a:r>
          </a:p>
          <a:p>
            <a:endParaRPr lang="fr-BE" sz="2000">
              <a:latin typeface="Century Gothic" panose="020B0502020202020204" pitchFamily="34" charset="0"/>
            </a:endParaRPr>
          </a:p>
          <a:p>
            <a:r>
              <a:rPr lang="fr-BE" sz="2000">
                <a:latin typeface="Century Gothic" panose="020B0502020202020204" pitchFamily="34" charset="0"/>
              </a:rPr>
              <a:t>1. Un PFAS donné n’est pas systématiquement repris dans toutes les méthodes analytiques</a:t>
            </a:r>
          </a:p>
          <a:p>
            <a:endParaRPr lang="fr-BE" sz="2400">
              <a:latin typeface="Century Gothic" panose="020B0502020202020204" pitchFamily="34" charset="0"/>
            </a:endParaRPr>
          </a:p>
          <a:p>
            <a:r>
              <a:rPr lang="fr-BE" sz="2400">
                <a:latin typeface="Century Gothic" panose="020B0502020202020204" pitchFamily="34" charset="0"/>
              </a:rPr>
              <a:t> </a:t>
            </a:r>
          </a:p>
          <a:p>
            <a:endParaRPr lang="fr-BE" sz="2400">
              <a:latin typeface="Century Gothic" panose="020B0502020202020204" pitchFamily="34" charset="0"/>
            </a:endParaRPr>
          </a:p>
          <a:p>
            <a:endParaRPr lang="fr-BE" sz="2400">
              <a:latin typeface="Century Gothic" panose="020B0502020202020204" pitchFamily="34" charset="0"/>
            </a:endParaRPr>
          </a:p>
          <a:p>
            <a:endParaRPr lang="fr-BE" sz="2400">
              <a:latin typeface="Century Gothic" panose="020B0502020202020204" pitchFamily="34" charset="0"/>
            </a:endParaRPr>
          </a:p>
          <a:p>
            <a:r>
              <a:rPr lang="fr-BE" sz="2000">
                <a:latin typeface="Century Gothic" panose="020B0502020202020204" pitchFamily="34" charset="0"/>
              </a:rPr>
              <a:t>2. Les méthodes quantitatives recommandées ne sont pas toujours suffisantes</a:t>
            </a:r>
          </a:p>
          <a:p>
            <a:pPr marL="342900" indent="-342900">
              <a:buFont typeface="Wingdings" panose="05000000000000000000" pitchFamily="2" charset="2"/>
              <a:buChar char="à"/>
            </a:pPr>
            <a:r>
              <a:rPr lang="fr-BE" sz="2000">
                <a:latin typeface="Century Gothic" panose="020B0502020202020204" pitchFamily="34" charset="0"/>
                <a:sym typeface="Wingdings" panose="05000000000000000000" pitchFamily="2" charset="2"/>
              </a:rPr>
              <a:t>Analyse spécifique d’un PFAS donné</a:t>
            </a:r>
          </a:p>
          <a:p>
            <a:pPr marL="342900" indent="-342900">
              <a:buFont typeface="Wingdings" panose="05000000000000000000" pitchFamily="2" charset="2"/>
              <a:buChar char="à"/>
            </a:pPr>
            <a:r>
              <a:rPr lang="fr-BE" sz="2000">
                <a:latin typeface="Century Gothic" panose="020B0502020202020204" pitchFamily="34" charset="0"/>
                <a:sym typeface="Wingdings" panose="05000000000000000000" pitchFamily="2" charset="2"/>
              </a:rPr>
              <a:t>Analyses non spécifiques: AOF/EOF, TOP, …</a:t>
            </a:r>
          </a:p>
          <a:p>
            <a:pPr marL="342900" indent="-342900">
              <a:buFont typeface="Wingdings" panose="05000000000000000000" pitchFamily="2" charset="2"/>
              <a:buChar char="à"/>
            </a:pPr>
            <a:endParaRPr lang="fr-BE" sz="2000">
              <a:latin typeface="Century Gothic" panose="020B0502020202020204" pitchFamily="34" charset="0"/>
              <a:sym typeface="Wingdings" panose="05000000000000000000" pitchFamily="2" charset="2"/>
            </a:endParaRPr>
          </a:p>
          <a:p>
            <a:r>
              <a:rPr lang="fr-BE" sz="2000">
                <a:latin typeface="Century Gothic" panose="020B0502020202020204" pitchFamily="34" charset="0"/>
                <a:sym typeface="Wingdings" panose="05000000000000000000" pitchFamily="2" charset="2"/>
              </a:rPr>
              <a:t>Attention à la bonne interprétation des analyses non spécifiques</a:t>
            </a:r>
            <a:endParaRPr lang="fr-BE" sz="2000">
              <a:latin typeface="Century Gothic" panose="020B0502020202020204" pitchFamily="34" charset="0"/>
            </a:endParaRPr>
          </a:p>
          <a:p>
            <a:endParaRPr lang="fr-BE" sz="2400">
              <a:latin typeface="Century Gothic" panose="020B0502020202020204" pitchFamily="34" charset="0"/>
            </a:endParaRPr>
          </a:p>
        </p:txBody>
      </p:sp>
      <p:graphicFrame>
        <p:nvGraphicFramePr>
          <p:cNvPr id="2" name="Tableau 1">
            <a:extLst>
              <a:ext uri="{FF2B5EF4-FFF2-40B4-BE49-F238E27FC236}">
                <a16:creationId xmlns:a16="http://schemas.microsoft.com/office/drawing/2014/main" id="{8080946B-A91F-DC15-788F-7F7FE44195AD}"/>
              </a:ext>
            </a:extLst>
          </p:cNvPr>
          <p:cNvGraphicFramePr>
            <a:graphicFrameLocks noGrp="1"/>
          </p:cNvGraphicFramePr>
          <p:nvPr>
            <p:extLst>
              <p:ext uri="{D42A27DB-BD31-4B8C-83A1-F6EECF244321}">
                <p14:modId xmlns:p14="http://schemas.microsoft.com/office/powerpoint/2010/main" val="1531728199"/>
              </p:ext>
            </p:extLst>
          </p:nvPr>
        </p:nvGraphicFramePr>
        <p:xfrm>
          <a:off x="756356" y="2816295"/>
          <a:ext cx="8128000" cy="1381760"/>
        </p:xfrm>
        <a:graphic>
          <a:graphicData uri="http://schemas.openxmlformats.org/drawingml/2006/table">
            <a:tbl>
              <a:tblPr firstRow="1" bandRow="1">
                <a:tableStyleId>{93296810-A885-4BE3-A3E7-6D5BEEA58F35}</a:tableStyleId>
              </a:tblPr>
              <a:tblGrid>
                <a:gridCol w="2032000">
                  <a:extLst>
                    <a:ext uri="{9D8B030D-6E8A-4147-A177-3AD203B41FA5}">
                      <a16:colId xmlns:a16="http://schemas.microsoft.com/office/drawing/2014/main" val="3018661004"/>
                    </a:ext>
                  </a:extLst>
                </a:gridCol>
                <a:gridCol w="2032000">
                  <a:extLst>
                    <a:ext uri="{9D8B030D-6E8A-4147-A177-3AD203B41FA5}">
                      <a16:colId xmlns:a16="http://schemas.microsoft.com/office/drawing/2014/main" val="3508834005"/>
                    </a:ext>
                  </a:extLst>
                </a:gridCol>
                <a:gridCol w="2032000">
                  <a:extLst>
                    <a:ext uri="{9D8B030D-6E8A-4147-A177-3AD203B41FA5}">
                      <a16:colId xmlns:a16="http://schemas.microsoft.com/office/drawing/2014/main" val="3018724351"/>
                    </a:ext>
                  </a:extLst>
                </a:gridCol>
                <a:gridCol w="2032000">
                  <a:extLst>
                    <a:ext uri="{9D8B030D-6E8A-4147-A177-3AD203B41FA5}">
                      <a16:colId xmlns:a16="http://schemas.microsoft.com/office/drawing/2014/main" val="1417756046"/>
                    </a:ext>
                  </a:extLst>
                </a:gridCol>
              </a:tblGrid>
              <a:tr h="370840">
                <a:tc>
                  <a:txBody>
                    <a:bodyPr/>
                    <a:lstStyle/>
                    <a:p>
                      <a:endParaRPr lang="fr-BE"/>
                    </a:p>
                  </a:txBody>
                  <a:tcPr/>
                </a:tc>
                <a:tc>
                  <a:txBody>
                    <a:bodyPr/>
                    <a:lstStyle/>
                    <a:p>
                      <a:r>
                        <a:rPr lang="fr-FR" sz="1800">
                          <a:effectLst/>
                        </a:rPr>
                        <a:t>ESO</a:t>
                      </a:r>
                    </a:p>
                    <a:p>
                      <a:r>
                        <a:rPr lang="fr-FR" sz="1800">
                          <a:effectLst/>
                        </a:rPr>
                        <a:t>WAC/IV/A/025 </a:t>
                      </a:r>
                      <a:endParaRPr lang="fr-BE"/>
                    </a:p>
                  </a:txBody>
                  <a:tcPr/>
                </a:tc>
                <a:tc>
                  <a:txBody>
                    <a:bodyPr/>
                    <a:lstStyle/>
                    <a:p>
                      <a:r>
                        <a:rPr lang="fr-BE"/>
                        <a:t>SOL</a:t>
                      </a:r>
                    </a:p>
                    <a:p>
                      <a:r>
                        <a:rPr lang="fr-FR" sz="1800">
                          <a:effectLst/>
                        </a:rPr>
                        <a:t>CMA/3/D</a:t>
                      </a:r>
                      <a:endParaRPr lang="fr-BE"/>
                    </a:p>
                  </a:txBody>
                  <a:tcPr/>
                </a:tc>
                <a:tc>
                  <a:txBody>
                    <a:bodyPr/>
                    <a:lstStyle/>
                    <a:p>
                      <a:r>
                        <a:rPr lang="fr-BE"/>
                        <a:t>ESU</a:t>
                      </a:r>
                    </a:p>
                    <a:p>
                      <a:r>
                        <a:rPr lang="fr-BE"/>
                        <a:t>PFAS(24)</a:t>
                      </a:r>
                    </a:p>
                  </a:txBody>
                  <a:tcPr/>
                </a:tc>
                <a:extLst>
                  <a:ext uri="{0D108BD9-81ED-4DB2-BD59-A6C34878D82A}">
                    <a16:rowId xmlns:a16="http://schemas.microsoft.com/office/drawing/2014/main" val="1974507919"/>
                  </a:ext>
                </a:extLst>
              </a:tr>
              <a:tr h="370840">
                <a:tc>
                  <a:txBody>
                    <a:bodyPr/>
                    <a:lstStyle/>
                    <a:p>
                      <a:r>
                        <a:rPr lang="fr-BE"/>
                        <a:t>6:2 FTOH</a:t>
                      </a:r>
                    </a:p>
                  </a:txBody>
                  <a:tcPr/>
                </a:tc>
                <a:tc>
                  <a:txBody>
                    <a:bodyPr/>
                    <a:lstStyle/>
                    <a:p>
                      <a:r>
                        <a:rPr lang="fr-BE"/>
                        <a:t>non</a:t>
                      </a:r>
                    </a:p>
                  </a:txBody>
                  <a:tcPr/>
                </a:tc>
                <a:tc>
                  <a:txBody>
                    <a:bodyPr/>
                    <a:lstStyle/>
                    <a:p>
                      <a:r>
                        <a:rPr lang="fr-BE"/>
                        <a:t>non</a:t>
                      </a:r>
                    </a:p>
                  </a:txBody>
                  <a:tcPr/>
                </a:tc>
                <a:tc>
                  <a:txBody>
                    <a:bodyPr/>
                    <a:lstStyle/>
                    <a:p>
                      <a:r>
                        <a:rPr lang="fr-BE"/>
                        <a:t>oui</a:t>
                      </a:r>
                    </a:p>
                  </a:txBody>
                  <a:tcPr/>
                </a:tc>
                <a:extLst>
                  <a:ext uri="{0D108BD9-81ED-4DB2-BD59-A6C34878D82A}">
                    <a16:rowId xmlns:a16="http://schemas.microsoft.com/office/drawing/2014/main" val="1215462544"/>
                  </a:ext>
                </a:extLst>
              </a:tr>
              <a:tr h="370840">
                <a:tc>
                  <a:txBody>
                    <a:bodyPr/>
                    <a:lstStyle/>
                    <a:p>
                      <a:r>
                        <a:rPr lang="fr-BE"/>
                        <a:t>6:2 FTS</a:t>
                      </a:r>
                    </a:p>
                  </a:txBody>
                  <a:tcPr/>
                </a:tc>
                <a:tc>
                  <a:txBody>
                    <a:bodyPr/>
                    <a:lstStyle/>
                    <a:p>
                      <a:r>
                        <a:rPr lang="fr-BE"/>
                        <a:t>oui</a:t>
                      </a:r>
                    </a:p>
                  </a:txBody>
                  <a:tcPr/>
                </a:tc>
                <a:tc>
                  <a:txBody>
                    <a:bodyPr/>
                    <a:lstStyle/>
                    <a:p>
                      <a:r>
                        <a:rPr lang="fr-BE"/>
                        <a:t>oui</a:t>
                      </a:r>
                    </a:p>
                  </a:txBody>
                  <a:tcPr/>
                </a:tc>
                <a:tc>
                  <a:txBody>
                    <a:bodyPr/>
                    <a:lstStyle/>
                    <a:p>
                      <a:r>
                        <a:rPr lang="fr-BE"/>
                        <a:t>non</a:t>
                      </a:r>
                    </a:p>
                  </a:txBody>
                  <a:tcPr/>
                </a:tc>
                <a:extLst>
                  <a:ext uri="{0D108BD9-81ED-4DB2-BD59-A6C34878D82A}">
                    <a16:rowId xmlns:a16="http://schemas.microsoft.com/office/drawing/2014/main" val="2993701856"/>
                  </a:ext>
                </a:extLst>
              </a:tr>
            </a:tbl>
          </a:graphicData>
        </a:graphic>
      </p:graphicFrame>
    </p:spTree>
    <p:extLst>
      <p:ext uri="{BB962C8B-B14F-4D97-AF65-F5344CB8AC3E}">
        <p14:creationId xmlns:p14="http://schemas.microsoft.com/office/powerpoint/2010/main" val="171776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91832CC-2E27-6AF8-746B-3EA9209096AB}"/>
              </a:ext>
            </a:extLst>
          </p:cNvPr>
          <p:cNvSpPr>
            <a:spLocks noGrp="1"/>
          </p:cNvSpPr>
          <p:nvPr>
            <p:ph type="sldNum" sz="quarter" idx="12"/>
          </p:nvPr>
        </p:nvSpPr>
        <p:spPr/>
        <p:txBody>
          <a:bodyPr/>
          <a:lstStyle/>
          <a:p>
            <a:fld id="{1F75E946-527F-4E47-9859-7A7D5E239E1C}" type="slidenum">
              <a:rPr lang="fr-BE" smtClean="0"/>
              <a:pPr/>
              <a:t>14</a:t>
            </a:fld>
            <a:endParaRPr lang="fr-BE"/>
          </a:p>
        </p:txBody>
      </p:sp>
      <p:sp>
        <p:nvSpPr>
          <p:cNvPr id="5" name="ZoneTexte 4">
            <a:extLst>
              <a:ext uri="{FF2B5EF4-FFF2-40B4-BE49-F238E27FC236}">
                <a16:creationId xmlns:a16="http://schemas.microsoft.com/office/drawing/2014/main" id="{CDCE9958-00DA-E997-33DF-1E39A9C01644}"/>
              </a:ext>
            </a:extLst>
          </p:cNvPr>
          <p:cNvSpPr txBox="1"/>
          <p:nvPr/>
        </p:nvSpPr>
        <p:spPr>
          <a:xfrm>
            <a:off x="672444" y="593889"/>
            <a:ext cx="10740623" cy="5262979"/>
          </a:xfrm>
          <a:prstGeom prst="rect">
            <a:avLst/>
          </a:prstGeom>
          <a:noFill/>
        </p:spPr>
        <p:txBody>
          <a:bodyPr wrap="square" rtlCol="0">
            <a:spAutoFit/>
          </a:bodyPr>
          <a:lstStyle/>
          <a:p>
            <a:r>
              <a:rPr lang="fr-BE" sz="2000">
                <a:latin typeface="Century Gothic" panose="020B0502020202020204" pitchFamily="34" charset="0"/>
              </a:rPr>
              <a:t>3. De nombreuses méthodes analytiques sont en cours de développement/perfectionnement</a:t>
            </a:r>
          </a:p>
          <a:p>
            <a:endParaRPr lang="fr-BE" sz="2000">
              <a:latin typeface="Century Gothic" panose="020B0502020202020204" pitchFamily="34" charset="0"/>
            </a:endParaRPr>
          </a:p>
          <a:p>
            <a:endParaRPr lang="fr-BE" sz="2000">
              <a:latin typeface="Century Gothic" panose="020B0502020202020204" pitchFamily="34" charset="0"/>
            </a:endParaRPr>
          </a:p>
          <a:p>
            <a:r>
              <a:rPr lang="fr-BE" sz="2000">
                <a:latin typeface="Century Gothic" panose="020B0502020202020204" pitchFamily="34" charset="0"/>
              </a:rPr>
              <a:t>4. Précisions quant aux limites de quantification (</a:t>
            </a:r>
            <a:r>
              <a:rPr lang="fr-BE" sz="2000" err="1">
                <a:latin typeface="Century Gothic" panose="020B0502020202020204" pitchFamily="34" charset="0"/>
              </a:rPr>
              <a:t>LoQ</a:t>
            </a:r>
            <a:r>
              <a:rPr lang="fr-BE" sz="2000">
                <a:latin typeface="Century Gothic" panose="020B0502020202020204" pitchFamily="34" charset="0"/>
              </a:rPr>
              <a:t>) et de rapportage (</a:t>
            </a:r>
            <a:r>
              <a:rPr lang="fr-BE" sz="2000" err="1">
                <a:latin typeface="Century Gothic" panose="020B0502020202020204" pitchFamily="34" charset="0"/>
              </a:rPr>
              <a:t>LoR</a:t>
            </a:r>
            <a:r>
              <a:rPr lang="fr-BE" sz="2000">
                <a:latin typeface="Century Gothic" panose="020B0502020202020204" pitchFamily="34" charset="0"/>
              </a:rPr>
              <a:t>) pour 1 PFAS quantifié donné</a:t>
            </a:r>
            <a:endParaRPr lang="fr-BE" sz="2400">
              <a:latin typeface="Century Gothic" panose="020B0502020202020204" pitchFamily="34" charset="0"/>
            </a:endParaRPr>
          </a:p>
          <a:p>
            <a:endParaRPr lang="fr-BE" sz="2400">
              <a:latin typeface="Century Gothic" panose="020B0502020202020204" pitchFamily="34" charset="0"/>
            </a:endParaRPr>
          </a:p>
          <a:p>
            <a:r>
              <a:rPr lang="fr-BE" sz="2400">
                <a:latin typeface="Century Gothic" panose="020B0502020202020204" pitchFamily="34" charset="0"/>
              </a:rPr>
              <a:t> </a:t>
            </a:r>
          </a:p>
          <a:p>
            <a:endParaRPr lang="fr-BE" sz="2400">
              <a:latin typeface="Century Gothic" panose="020B0502020202020204" pitchFamily="34" charset="0"/>
            </a:endParaRPr>
          </a:p>
          <a:p>
            <a:endParaRPr lang="fr-BE" sz="2400">
              <a:latin typeface="Century Gothic" panose="020B0502020202020204" pitchFamily="34" charset="0"/>
            </a:endParaRPr>
          </a:p>
          <a:p>
            <a:endParaRPr lang="fr-BE" sz="2400">
              <a:latin typeface="Century Gothic" panose="020B0502020202020204" pitchFamily="34" charset="0"/>
            </a:endParaRPr>
          </a:p>
          <a:p>
            <a:endParaRPr lang="fr-BE" sz="2400">
              <a:latin typeface="Century Gothic" panose="020B0502020202020204" pitchFamily="34" charset="0"/>
            </a:endParaRPr>
          </a:p>
          <a:p>
            <a:endParaRPr lang="fr-BE" sz="2400">
              <a:latin typeface="Century Gothic" panose="020B0502020202020204" pitchFamily="34" charset="0"/>
            </a:endParaRPr>
          </a:p>
          <a:p>
            <a:r>
              <a:rPr lang="fr-BE" sz="2000">
                <a:latin typeface="Century Gothic" panose="020B0502020202020204" pitchFamily="34" charset="0"/>
              </a:rPr>
              <a:t>5. Lors de l’interprétation des résultats, tenir compte de l’incertitude analytique liée à des analyses aussi sensibles</a:t>
            </a:r>
          </a:p>
        </p:txBody>
      </p:sp>
      <p:graphicFrame>
        <p:nvGraphicFramePr>
          <p:cNvPr id="3" name="Tableau 2">
            <a:extLst>
              <a:ext uri="{FF2B5EF4-FFF2-40B4-BE49-F238E27FC236}">
                <a16:creationId xmlns:a16="http://schemas.microsoft.com/office/drawing/2014/main" id="{54027524-B2AB-0F1D-347F-C85A407026CE}"/>
              </a:ext>
            </a:extLst>
          </p:cNvPr>
          <p:cNvGraphicFramePr>
            <a:graphicFrameLocks noGrp="1"/>
          </p:cNvGraphicFramePr>
          <p:nvPr>
            <p:extLst>
              <p:ext uri="{D42A27DB-BD31-4B8C-83A1-F6EECF244321}">
                <p14:modId xmlns:p14="http://schemas.microsoft.com/office/powerpoint/2010/main" val="3327506699"/>
              </p:ext>
            </p:extLst>
          </p:nvPr>
        </p:nvGraphicFramePr>
        <p:xfrm>
          <a:off x="778932" y="2658051"/>
          <a:ext cx="10246935" cy="1920240"/>
        </p:xfrm>
        <a:graphic>
          <a:graphicData uri="http://schemas.openxmlformats.org/drawingml/2006/table">
            <a:tbl>
              <a:tblPr firstRow="1" bandRow="1">
                <a:tableStyleId>{93296810-A885-4BE3-A3E7-6D5BEEA58F35}</a:tableStyleId>
              </a:tblPr>
              <a:tblGrid>
                <a:gridCol w="2049387">
                  <a:extLst>
                    <a:ext uri="{9D8B030D-6E8A-4147-A177-3AD203B41FA5}">
                      <a16:colId xmlns:a16="http://schemas.microsoft.com/office/drawing/2014/main" val="1596868100"/>
                    </a:ext>
                  </a:extLst>
                </a:gridCol>
                <a:gridCol w="2049387">
                  <a:extLst>
                    <a:ext uri="{9D8B030D-6E8A-4147-A177-3AD203B41FA5}">
                      <a16:colId xmlns:a16="http://schemas.microsoft.com/office/drawing/2014/main" val="3269045682"/>
                    </a:ext>
                  </a:extLst>
                </a:gridCol>
                <a:gridCol w="2049387">
                  <a:extLst>
                    <a:ext uri="{9D8B030D-6E8A-4147-A177-3AD203B41FA5}">
                      <a16:colId xmlns:a16="http://schemas.microsoft.com/office/drawing/2014/main" val="3562913070"/>
                    </a:ext>
                  </a:extLst>
                </a:gridCol>
                <a:gridCol w="2049387">
                  <a:extLst>
                    <a:ext uri="{9D8B030D-6E8A-4147-A177-3AD203B41FA5}">
                      <a16:colId xmlns:a16="http://schemas.microsoft.com/office/drawing/2014/main" val="841337906"/>
                    </a:ext>
                  </a:extLst>
                </a:gridCol>
                <a:gridCol w="2049387">
                  <a:extLst>
                    <a:ext uri="{9D8B030D-6E8A-4147-A177-3AD203B41FA5}">
                      <a16:colId xmlns:a16="http://schemas.microsoft.com/office/drawing/2014/main" val="2013216135"/>
                    </a:ext>
                  </a:extLst>
                </a:gridCol>
              </a:tblGrid>
              <a:tr h="370840">
                <a:tc>
                  <a:txBody>
                    <a:bodyPr/>
                    <a:lstStyle/>
                    <a:p>
                      <a:endParaRPr lang="fr-BE"/>
                    </a:p>
                  </a:txBody>
                  <a:tcPr/>
                </a:tc>
                <a:tc>
                  <a:txBody>
                    <a:bodyPr/>
                    <a:lstStyle/>
                    <a:p>
                      <a:r>
                        <a:rPr lang="fr-BE" err="1"/>
                        <a:t>LoQ</a:t>
                      </a:r>
                      <a:r>
                        <a:rPr lang="fr-BE"/>
                        <a:t> prescrite par la méthode</a:t>
                      </a:r>
                    </a:p>
                  </a:txBody>
                  <a:tcPr/>
                </a:tc>
                <a:tc>
                  <a:txBody>
                    <a:bodyPr/>
                    <a:lstStyle/>
                    <a:p>
                      <a:r>
                        <a:rPr lang="fr-BE" err="1"/>
                        <a:t>LoQ</a:t>
                      </a:r>
                      <a:r>
                        <a:rPr lang="fr-BE"/>
                        <a:t> opérationnelle</a:t>
                      </a:r>
                    </a:p>
                  </a:txBody>
                  <a:tcPr/>
                </a:tc>
                <a:tc>
                  <a:txBody>
                    <a:bodyPr/>
                    <a:lstStyle/>
                    <a:p>
                      <a:r>
                        <a:rPr lang="fr-BE" err="1"/>
                        <a:t>LoR</a:t>
                      </a:r>
                      <a:r>
                        <a:rPr lang="fr-BE"/>
                        <a:t> opérationnelle</a:t>
                      </a:r>
                    </a:p>
                  </a:txBody>
                  <a:tcPr/>
                </a:tc>
                <a:tc>
                  <a:txBody>
                    <a:bodyPr/>
                    <a:lstStyle/>
                    <a:p>
                      <a:r>
                        <a:rPr lang="fr-BE"/>
                        <a:t>Limite retenue par la DAS</a:t>
                      </a:r>
                    </a:p>
                  </a:txBody>
                  <a:tcPr/>
                </a:tc>
                <a:extLst>
                  <a:ext uri="{0D108BD9-81ED-4DB2-BD59-A6C34878D82A}">
                    <a16:rowId xmlns:a16="http://schemas.microsoft.com/office/drawing/2014/main" val="3691650028"/>
                  </a:ext>
                </a:extLst>
              </a:tr>
              <a:tr h="370840">
                <a:tc>
                  <a:txBody>
                    <a:bodyPr/>
                    <a:lstStyle/>
                    <a:p>
                      <a:r>
                        <a:rPr lang="fr-BE"/>
                        <a:t>SOL</a:t>
                      </a:r>
                    </a:p>
                  </a:txBody>
                  <a:tcPr/>
                </a:tc>
                <a:tc>
                  <a:txBody>
                    <a:bodyPr/>
                    <a:lstStyle/>
                    <a:p>
                      <a:r>
                        <a:rPr lang="fr-BE"/>
                        <a:t>0,5-4 µg/kg</a:t>
                      </a:r>
                    </a:p>
                  </a:txBody>
                  <a:tcPr/>
                </a:tc>
                <a:tc>
                  <a:txBody>
                    <a:bodyPr/>
                    <a:lstStyle/>
                    <a:p>
                      <a:r>
                        <a:rPr lang="fr-BE"/>
                        <a:t>0,1-0,5 µg/kg</a:t>
                      </a:r>
                    </a:p>
                  </a:txBody>
                  <a:tcPr/>
                </a:tc>
                <a:tc>
                  <a:txBody>
                    <a:bodyPr/>
                    <a:lstStyle/>
                    <a:p>
                      <a:r>
                        <a:rPr lang="fr-BE"/>
                        <a:t>0,5 µg/kg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a:t>0,5 µg/kg</a:t>
                      </a:r>
                    </a:p>
                    <a:p>
                      <a:r>
                        <a:rPr lang="fr-BE"/>
                        <a:t> </a:t>
                      </a:r>
                    </a:p>
                  </a:txBody>
                  <a:tcPr/>
                </a:tc>
                <a:extLst>
                  <a:ext uri="{0D108BD9-81ED-4DB2-BD59-A6C34878D82A}">
                    <a16:rowId xmlns:a16="http://schemas.microsoft.com/office/drawing/2014/main" val="2235170122"/>
                  </a:ext>
                </a:extLst>
              </a:tr>
              <a:tr h="370840">
                <a:tc>
                  <a:txBody>
                    <a:bodyPr/>
                    <a:lstStyle/>
                    <a:p>
                      <a:r>
                        <a:rPr lang="fr-BE"/>
                        <a:t>ESO</a:t>
                      </a:r>
                    </a:p>
                  </a:txBody>
                  <a:tcPr/>
                </a:tc>
                <a:tc>
                  <a:txBody>
                    <a:bodyPr/>
                    <a:lstStyle/>
                    <a:p>
                      <a:r>
                        <a:rPr lang="fr-BE"/>
                        <a:t>10 </a:t>
                      </a:r>
                      <a:r>
                        <a:rPr lang="fr-BE" err="1"/>
                        <a:t>ng</a:t>
                      </a:r>
                      <a:r>
                        <a:rPr lang="fr-BE"/>
                        <a:t>/l</a:t>
                      </a:r>
                    </a:p>
                  </a:txBody>
                  <a:tcPr/>
                </a:tc>
                <a:tc>
                  <a:txBody>
                    <a:bodyPr/>
                    <a:lstStyle/>
                    <a:p>
                      <a:r>
                        <a:rPr lang="fr-BE"/>
                        <a:t>0,5-2 </a:t>
                      </a:r>
                      <a:r>
                        <a:rPr lang="fr-BE" err="1"/>
                        <a:t>ng</a:t>
                      </a:r>
                      <a:r>
                        <a:rPr lang="fr-BE"/>
                        <a:t>/l</a:t>
                      </a:r>
                    </a:p>
                  </a:txBody>
                  <a:tcPr/>
                </a:tc>
                <a:tc>
                  <a:txBody>
                    <a:bodyPr/>
                    <a:lstStyle/>
                    <a:p>
                      <a:r>
                        <a:rPr lang="fr-BE"/>
                        <a:t>≥</a:t>
                      </a:r>
                    </a:p>
                  </a:txBody>
                  <a:tcPr/>
                </a:tc>
                <a:tc>
                  <a:txBody>
                    <a:bodyPr/>
                    <a:lstStyle/>
                    <a:p>
                      <a:r>
                        <a:rPr lang="fr-BE" err="1"/>
                        <a:t>LoR</a:t>
                      </a:r>
                      <a:r>
                        <a:rPr lang="fr-BE"/>
                        <a:t> certificat analytique</a:t>
                      </a:r>
                    </a:p>
                  </a:txBody>
                  <a:tcPr/>
                </a:tc>
                <a:extLst>
                  <a:ext uri="{0D108BD9-81ED-4DB2-BD59-A6C34878D82A}">
                    <a16:rowId xmlns:a16="http://schemas.microsoft.com/office/drawing/2014/main" val="1323993198"/>
                  </a:ext>
                </a:extLst>
              </a:tr>
            </a:tbl>
          </a:graphicData>
        </a:graphic>
      </p:graphicFrame>
    </p:spTree>
    <p:extLst>
      <p:ext uri="{BB962C8B-B14F-4D97-AF65-F5344CB8AC3E}">
        <p14:creationId xmlns:p14="http://schemas.microsoft.com/office/powerpoint/2010/main" val="151827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91832CC-2E27-6AF8-746B-3EA9209096AB}"/>
              </a:ext>
            </a:extLst>
          </p:cNvPr>
          <p:cNvSpPr>
            <a:spLocks noGrp="1"/>
          </p:cNvSpPr>
          <p:nvPr>
            <p:ph type="sldNum" sz="quarter" idx="12"/>
          </p:nvPr>
        </p:nvSpPr>
        <p:spPr/>
        <p:txBody>
          <a:bodyPr/>
          <a:lstStyle/>
          <a:p>
            <a:fld id="{1F75E946-527F-4E47-9859-7A7D5E239E1C}" type="slidenum">
              <a:rPr lang="fr-BE" smtClean="0"/>
              <a:pPr/>
              <a:t>15</a:t>
            </a:fld>
            <a:endParaRPr lang="fr-BE"/>
          </a:p>
        </p:txBody>
      </p:sp>
      <p:sp>
        <p:nvSpPr>
          <p:cNvPr id="5" name="ZoneTexte 4">
            <a:extLst>
              <a:ext uri="{FF2B5EF4-FFF2-40B4-BE49-F238E27FC236}">
                <a16:creationId xmlns:a16="http://schemas.microsoft.com/office/drawing/2014/main" id="{CDCE9958-00DA-E997-33DF-1E39A9C01644}"/>
              </a:ext>
            </a:extLst>
          </p:cNvPr>
          <p:cNvSpPr txBox="1"/>
          <p:nvPr/>
        </p:nvSpPr>
        <p:spPr>
          <a:xfrm>
            <a:off x="672445" y="593889"/>
            <a:ext cx="10977688" cy="5170646"/>
          </a:xfrm>
          <a:prstGeom prst="rect">
            <a:avLst/>
          </a:prstGeom>
          <a:noFill/>
        </p:spPr>
        <p:txBody>
          <a:bodyPr wrap="square" rtlCol="0">
            <a:spAutoFit/>
          </a:bodyPr>
          <a:lstStyle/>
          <a:p>
            <a:r>
              <a:rPr lang="fr-BE" sz="2400" b="1">
                <a:solidFill>
                  <a:schemeClr val="accent6"/>
                </a:solidFill>
                <a:latin typeface="Century Gothic" panose="020B0502020202020204" pitchFamily="34" charset="0"/>
              </a:rPr>
              <a:t>Section IV. Valeurs limites</a:t>
            </a:r>
          </a:p>
          <a:p>
            <a:endParaRPr lang="fr-BE" sz="2400">
              <a:latin typeface="Century Gothic" panose="020B0502020202020204" pitchFamily="34" charset="0"/>
            </a:endParaRPr>
          </a:p>
          <a:p>
            <a:r>
              <a:rPr lang="fr-BE" sz="2400" b="1">
                <a:latin typeface="Century Gothic" panose="020B0502020202020204" pitchFamily="34" charset="0"/>
              </a:rPr>
              <a:t>IV.1. Eaux souterraines</a:t>
            </a:r>
          </a:p>
          <a:p>
            <a:endParaRPr lang="fr-BE" sz="2000">
              <a:latin typeface="Century Gothic" panose="020B0502020202020204" pitchFamily="34" charset="0"/>
            </a:endParaRPr>
          </a:p>
          <a:p>
            <a:r>
              <a:rPr lang="fr-BE" sz="2000" b="1">
                <a:solidFill>
                  <a:schemeClr val="accent6"/>
                </a:solidFill>
                <a:latin typeface="Century Gothic" panose="020B0502020202020204" pitchFamily="34" charset="0"/>
              </a:rPr>
              <a:t>PFAS (20) : 0,1 µg/l</a:t>
            </a:r>
          </a:p>
          <a:p>
            <a:r>
              <a:rPr lang="fr-BE" sz="2000" b="1">
                <a:solidFill>
                  <a:schemeClr val="accent6"/>
                </a:solidFill>
                <a:latin typeface="Century Gothic" panose="020B0502020202020204" pitchFamily="34" charset="0"/>
              </a:rPr>
              <a:t>PFAS (total) : 0,5 µg/l</a:t>
            </a:r>
          </a:p>
          <a:p>
            <a:endParaRPr lang="fr-BE" sz="2000">
              <a:latin typeface="Century Gothic" panose="020B0502020202020204" pitchFamily="34" charset="0"/>
            </a:endParaRPr>
          </a:p>
          <a:p>
            <a:pPr marL="342900" indent="-342900">
              <a:buFont typeface="Arial" panose="020B0604020202020204" pitchFamily="34" charset="0"/>
              <a:buChar char="•"/>
            </a:pPr>
            <a:r>
              <a:rPr lang="fr-BE" sz="2000">
                <a:latin typeface="Century Gothic" panose="020B0502020202020204" pitchFamily="34" charset="0"/>
              </a:rPr>
              <a:t>Précision sur le calcul des sommes</a:t>
            </a:r>
          </a:p>
          <a:p>
            <a:endParaRPr lang="fr-BE" sz="2000">
              <a:latin typeface="Century Gothic" panose="020B0502020202020204" pitchFamily="34" charset="0"/>
            </a:endParaRPr>
          </a:p>
          <a:p>
            <a:pPr>
              <a:spcBef>
                <a:spcPts val="600"/>
              </a:spcBef>
            </a:pPr>
            <a:r>
              <a:rPr lang="fr-BE" sz="2000">
                <a:solidFill>
                  <a:srgbClr val="000000"/>
                </a:solidFill>
                <a:effectLst/>
                <a:latin typeface="Century Gothic" panose="020B0502020202020204" pitchFamily="34" charset="0"/>
                <a:ea typeface="Calibri" panose="020F0502020204030204" pitchFamily="34" charset="0"/>
                <a:cs typeface="Verdana" panose="020B0604030504040204" pitchFamily="34" charset="0"/>
              </a:rPr>
              <a:t>1) Toute substance dont la concentration est supérieure à la </a:t>
            </a:r>
            <a:r>
              <a:rPr lang="fr-BE" sz="2000" err="1">
                <a:solidFill>
                  <a:srgbClr val="000000"/>
                </a:solidFill>
                <a:effectLst/>
                <a:latin typeface="Century Gothic" panose="020B0502020202020204" pitchFamily="34" charset="0"/>
                <a:ea typeface="Calibri" panose="020F0502020204030204" pitchFamily="34" charset="0"/>
                <a:cs typeface="Verdana" panose="020B0604030504040204" pitchFamily="34" charset="0"/>
              </a:rPr>
              <a:t>LoR</a:t>
            </a:r>
            <a:r>
              <a:rPr lang="fr-BE" sz="2000">
                <a:solidFill>
                  <a:srgbClr val="000000"/>
                </a:solidFill>
                <a:effectLst/>
                <a:latin typeface="Century Gothic" panose="020B0502020202020204" pitchFamily="34" charset="0"/>
                <a:ea typeface="Calibri" panose="020F0502020204030204" pitchFamily="34" charset="0"/>
                <a:cs typeface="Verdana" panose="020B0604030504040204" pitchFamily="34" charset="0"/>
              </a:rPr>
              <a:t> doit être reprise dans le calcul des sommes, en ce compris les </a:t>
            </a:r>
            <a:r>
              <a:rPr lang="fr-BE" sz="2000">
                <a:solidFill>
                  <a:srgbClr val="000000"/>
                </a:solidFill>
                <a:latin typeface="Century Gothic" panose="020B0502020202020204" pitchFamily="34" charset="0"/>
                <a:ea typeface="Calibri" panose="020F0502020204030204" pitchFamily="34" charset="0"/>
                <a:cs typeface="Verdana" panose="020B0604030504040204" pitchFamily="34" charset="0"/>
              </a:rPr>
              <a:t>concentrations inférieures à 10 </a:t>
            </a:r>
            <a:r>
              <a:rPr lang="fr-BE" sz="2000" err="1">
                <a:solidFill>
                  <a:srgbClr val="000000"/>
                </a:solidFill>
                <a:latin typeface="Century Gothic" panose="020B0502020202020204" pitchFamily="34" charset="0"/>
                <a:ea typeface="Calibri" panose="020F0502020204030204" pitchFamily="34" charset="0"/>
                <a:cs typeface="Verdana" panose="020B0604030504040204" pitchFamily="34" charset="0"/>
              </a:rPr>
              <a:t>ng</a:t>
            </a:r>
            <a:r>
              <a:rPr lang="fr-BE" sz="2000">
                <a:solidFill>
                  <a:srgbClr val="000000"/>
                </a:solidFill>
                <a:latin typeface="Century Gothic" panose="020B0502020202020204" pitchFamily="34" charset="0"/>
                <a:ea typeface="Calibri" panose="020F0502020204030204" pitchFamily="34" charset="0"/>
                <a:cs typeface="Verdana" panose="020B0604030504040204" pitchFamily="34" charset="0"/>
              </a:rPr>
              <a:t>/l.</a:t>
            </a:r>
          </a:p>
          <a:p>
            <a:pPr marL="342900" indent="-342900">
              <a:spcBef>
                <a:spcPts val="600"/>
              </a:spcBef>
              <a:buFont typeface="Wingdings" panose="05000000000000000000" pitchFamily="2" charset="2"/>
              <a:buChar char="à"/>
            </a:pPr>
            <a:r>
              <a:rPr lang="fr-BE" sz="2000">
                <a:solidFill>
                  <a:srgbClr val="000000"/>
                </a:solidFill>
                <a:latin typeface="Century Gothic" panose="020B0502020202020204" pitchFamily="34" charset="0"/>
                <a:ea typeface="Calibri" panose="020F0502020204030204" pitchFamily="34" charset="0"/>
                <a:sym typeface="Wingdings" panose="05000000000000000000" pitchFamily="2" charset="2"/>
              </a:rPr>
              <a:t>Vérification nécessaire des calculs de somme repris dans les certificats d’analyse</a:t>
            </a:r>
          </a:p>
          <a:p>
            <a:pPr>
              <a:spcBef>
                <a:spcPts val="600"/>
              </a:spcBef>
            </a:pPr>
            <a:endParaRPr lang="fr-BE" sz="2000">
              <a:solidFill>
                <a:srgbClr val="000000"/>
              </a:solidFill>
              <a:latin typeface="Century Gothic" panose="020B0502020202020204" pitchFamily="34" charset="0"/>
              <a:ea typeface="Calibri" panose="020F0502020204030204" pitchFamily="34" charset="0"/>
              <a:sym typeface="Wingdings" panose="05000000000000000000" pitchFamily="2" charset="2"/>
            </a:endParaRPr>
          </a:p>
          <a:p>
            <a:pPr>
              <a:spcBef>
                <a:spcPts val="600"/>
              </a:spcBef>
              <a:spcAft>
                <a:spcPts val="1000"/>
              </a:spcAft>
            </a:pPr>
            <a:r>
              <a:rPr lang="fr-BE" sz="2000">
                <a:solidFill>
                  <a:srgbClr val="000000"/>
                </a:solidFill>
                <a:latin typeface="Century Gothic" panose="020B0502020202020204" pitchFamily="34" charset="0"/>
                <a:ea typeface="Calibri" panose="020F0502020204030204" pitchFamily="34" charset="0"/>
                <a:sym typeface="Wingdings" panose="05000000000000000000" pitchFamily="2" charset="2"/>
              </a:rPr>
              <a:t>2) Toute substance quantifiée par une autre méthode spécifique que </a:t>
            </a:r>
            <a:r>
              <a:rPr lang="fr-FR" sz="2000">
                <a:effectLst/>
                <a:latin typeface="Century Gothic" panose="020B0502020202020204" pitchFamily="34" charset="0"/>
                <a:ea typeface="Calibri" panose="020F0502020204030204" pitchFamily="34" charset="0"/>
              </a:rPr>
              <a:t>WAC/IV/A/025</a:t>
            </a:r>
            <a:r>
              <a:rPr lang="fr-BE" sz="2000">
                <a:effectLst/>
                <a:latin typeface="Century Gothic" panose="020B0502020202020204" pitchFamily="34" charset="0"/>
                <a:ea typeface="Calibri" panose="020F0502020204030204" pitchFamily="34" charset="0"/>
                <a:cs typeface="Times New Roman" panose="02020603050405020304" pitchFamily="18" charset="0"/>
              </a:rPr>
              <a:t>  </a:t>
            </a:r>
            <a:r>
              <a:rPr lang="fr-BE" sz="2000">
                <a:latin typeface="Century Gothic" panose="020B0502020202020204" pitchFamily="34" charset="0"/>
                <a:ea typeface="Calibri" panose="020F0502020204030204" pitchFamily="34" charset="0"/>
                <a:cs typeface="Times New Roman" panose="02020603050405020304" pitchFamily="18" charset="0"/>
              </a:rPr>
              <a:t>doit être incluse dans la somme des PFAS quantifiables.</a:t>
            </a:r>
            <a:endParaRPr lang="fr-BE" sz="2000" b="1">
              <a:latin typeface="Century Gothic" panose="020B0502020202020204" pitchFamily="34" charset="0"/>
            </a:endParaRPr>
          </a:p>
        </p:txBody>
      </p:sp>
      <p:pic>
        <p:nvPicPr>
          <p:cNvPr id="3" name="Image 2" descr="Une image contenant clipart, dessin humoristique, symbole, dessin&#10;&#10;Description générée automatiquement">
            <a:extLst>
              <a:ext uri="{FF2B5EF4-FFF2-40B4-BE49-F238E27FC236}">
                <a16:creationId xmlns:a16="http://schemas.microsoft.com/office/drawing/2014/main" id="{6C33D10B-B554-ADC5-22F6-31E3F1C7CC10}"/>
              </a:ext>
            </a:extLst>
          </p:cNvPr>
          <p:cNvPicPr>
            <a:picLocks noChangeAspect="1"/>
          </p:cNvPicPr>
          <p:nvPr/>
        </p:nvPicPr>
        <p:blipFill rotWithShape="1">
          <a:blip r:embed="rId2">
            <a:extLst>
              <a:ext uri="{28A0092B-C50C-407E-A947-70E740481C1C}">
                <a14:useLocalDpi xmlns:a14="http://schemas.microsoft.com/office/drawing/2010/main" val="0"/>
              </a:ext>
            </a:extLst>
          </a:blip>
          <a:srcRect l="16359" t="13718" r="12258" b="22523"/>
          <a:stretch/>
        </p:blipFill>
        <p:spPr>
          <a:xfrm>
            <a:off x="9658066" y="129863"/>
            <a:ext cx="2490716" cy="2224705"/>
          </a:xfrm>
          <a:prstGeom prst="rect">
            <a:avLst/>
          </a:prstGeom>
        </p:spPr>
      </p:pic>
    </p:spTree>
    <p:extLst>
      <p:ext uri="{BB962C8B-B14F-4D97-AF65-F5344CB8AC3E}">
        <p14:creationId xmlns:p14="http://schemas.microsoft.com/office/powerpoint/2010/main" val="3527696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roquis, colère&#10;&#10;Description générée automatiquement">
            <a:extLst>
              <a:ext uri="{FF2B5EF4-FFF2-40B4-BE49-F238E27FC236}">
                <a16:creationId xmlns:a16="http://schemas.microsoft.com/office/drawing/2014/main" id="{0459ED82-B696-3609-5E93-2F55B3D8E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457" y="0"/>
            <a:ext cx="2174543" cy="2174543"/>
          </a:xfrm>
          <a:prstGeom prst="rect">
            <a:avLst/>
          </a:prstGeom>
        </p:spPr>
      </p:pic>
      <p:sp>
        <p:nvSpPr>
          <p:cNvPr id="4" name="Espace réservé du numéro de diapositive 3">
            <a:extLst>
              <a:ext uri="{FF2B5EF4-FFF2-40B4-BE49-F238E27FC236}">
                <a16:creationId xmlns:a16="http://schemas.microsoft.com/office/drawing/2014/main" id="{E91832CC-2E27-6AF8-746B-3EA9209096AB}"/>
              </a:ext>
            </a:extLst>
          </p:cNvPr>
          <p:cNvSpPr>
            <a:spLocks noGrp="1"/>
          </p:cNvSpPr>
          <p:nvPr>
            <p:ph type="sldNum" sz="quarter" idx="12"/>
          </p:nvPr>
        </p:nvSpPr>
        <p:spPr/>
        <p:txBody>
          <a:bodyPr/>
          <a:lstStyle/>
          <a:p>
            <a:fld id="{1F75E946-527F-4E47-9859-7A7D5E239E1C}" type="slidenum">
              <a:rPr lang="fr-BE" smtClean="0"/>
              <a:pPr/>
              <a:t>16</a:t>
            </a:fld>
            <a:endParaRPr lang="fr-BE"/>
          </a:p>
        </p:txBody>
      </p:sp>
      <p:sp>
        <p:nvSpPr>
          <p:cNvPr id="5" name="ZoneTexte 4">
            <a:extLst>
              <a:ext uri="{FF2B5EF4-FFF2-40B4-BE49-F238E27FC236}">
                <a16:creationId xmlns:a16="http://schemas.microsoft.com/office/drawing/2014/main" id="{CDCE9958-00DA-E997-33DF-1E39A9C01644}"/>
              </a:ext>
            </a:extLst>
          </p:cNvPr>
          <p:cNvSpPr txBox="1"/>
          <p:nvPr/>
        </p:nvSpPr>
        <p:spPr>
          <a:xfrm>
            <a:off x="672445" y="593889"/>
            <a:ext cx="10977688" cy="5565626"/>
          </a:xfrm>
          <a:prstGeom prst="rect">
            <a:avLst/>
          </a:prstGeom>
          <a:noFill/>
        </p:spPr>
        <p:txBody>
          <a:bodyPr wrap="square" rtlCol="0">
            <a:spAutoFit/>
          </a:bodyPr>
          <a:lstStyle/>
          <a:p>
            <a:pPr>
              <a:spcAft>
                <a:spcPts val="1000"/>
              </a:spcAft>
            </a:pPr>
            <a:r>
              <a:rPr lang="fr-BE" sz="2400" b="1">
                <a:latin typeface="Century Gothic" panose="020B0502020202020204" pitchFamily="34" charset="0"/>
                <a:ea typeface="Calibri" panose="020F0502020204030204" pitchFamily="34" charset="0"/>
                <a:cs typeface="Times New Roman" panose="02020603050405020304" pitchFamily="18" charset="0"/>
              </a:rPr>
              <a:t>IV.2. SOLS</a:t>
            </a:r>
          </a:p>
          <a:p>
            <a:pPr marL="285750" indent="-285750">
              <a:spcAft>
                <a:spcPts val="1000"/>
              </a:spcAft>
              <a:buFont typeface="Arial" panose="020B0604020202020204" pitchFamily="34" charset="0"/>
              <a:buChar char="•"/>
            </a:pPr>
            <a:r>
              <a:rPr lang="fr-BE" sz="2000">
                <a:latin typeface="Century Gothic" panose="020B0502020202020204" pitchFamily="34" charset="0"/>
              </a:rPr>
              <a:t>Réécriture complète de la section, pour une meilleure compréhension</a:t>
            </a:r>
          </a:p>
          <a:p>
            <a:pPr marL="285750" indent="-285750">
              <a:spcAft>
                <a:spcPts val="1000"/>
              </a:spcAft>
              <a:buFont typeface="Arial" panose="020B0604020202020204" pitchFamily="34" charset="0"/>
              <a:buChar char="•"/>
            </a:pPr>
            <a:r>
              <a:rPr lang="fr-BE" sz="2000">
                <a:latin typeface="Century Gothic" panose="020B0502020202020204" pitchFamily="34" charset="0"/>
              </a:rPr>
              <a:t>VL arrondies à un chiffre décimal (cohérence avec données analytiques)</a:t>
            </a:r>
          </a:p>
          <a:p>
            <a:pPr marL="285750" indent="-285750">
              <a:spcAft>
                <a:spcPts val="1000"/>
              </a:spcAft>
              <a:buFont typeface="Arial" panose="020B0604020202020204" pitchFamily="34" charset="0"/>
              <a:buChar char="•"/>
            </a:pPr>
            <a:r>
              <a:rPr lang="fr-BE" sz="2000">
                <a:latin typeface="Century Gothic" panose="020B0502020202020204" pitchFamily="34" charset="0"/>
              </a:rPr>
              <a:t>Calcul des VLH pour le </a:t>
            </a:r>
            <a:r>
              <a:rPr lang="fr-BE" sz="2000" err="1">
                <a:latin typeface="Century Gothic" panose="020B0502020202020204" pitchFamily="34" charset="0"/>
              </a:rPr>
              <a:t>PFHxS</a:t>
            </a:r>
            <a:r>
              <a:rPr lang="fr-BE" sz="2000">
                <a:latin typeface="Century Gothic" panose="020B0502020202020204" pitchFamily="34" charset="0"/>
              </a:rPr>
              <a:t> et PFNA avec S-Risk (publication des substances pré-encodées dans S-Risk pour fin décembre 2024), et révision des VLN</a:t>
            </a:r>
          </a:p>
          <a:p>
            <a:pPr marL="285750" indent="-285750">
              <a:spcAft>
                <a:spcPts val="1000"/>
              </a:spcAft>
              <a:buFont typeface="Arial" panose="020B0604020202020204" pitchFamily="34" charset="0"/>
              <a:buChar char="•"/>
            </a:pPr>
            <a:r>
              <a:rPr lang="fr-BE" sz="2000">
                <a:latin typeface="Century Gothic" panose="020B0502020202020204" pitchFamily="34" charset="0"/>
              </a:rPr>
              <a:t>Pas encore de VL sol pour le TFA – à venir en 2025</a:t>
            </a:r>
          </a:p>
          <a:p>
            <a:pPr>
              <a:spcAft>
                <a:spcPts val="1000"/>
              </a:spcAft>
            </a:pPr>
            <a:endParaRPr lang="fr-BE" sz="2000">
              <a:latin typeface="Century Gothic" panose="020B0502020202020204" pitchFamily="34" charset="0"/>
            </a:endParaRPr>
          </a:p>
          <a:p>
            <a:pPr>
              <a:spcAft>
                <a:spcPts val="1000"/>
              </a:spcAft>
            </a:pPr>
            <a:r>
              <a:rPr lang="fr-BE" sz="2000" u="sng">
                <a:latin typeface="Century Gothic" panose="020B0502020202020204" pitchFamily="34" charset="0"/>
              </a:rPr>
              <a:t>Consolidation des VL sol prévue en 2025-2026</a:t>
            </a:r>
          </a:p>
          <a:p>
            <a:pPr marL="285750" indent="-285750">
              <a:spcAft>
                <a:spcPts val="1000"/>
              </a:spcAft>
              <a:buFont typeface="Arial" panose="020B0604020202020204" pitchFamily="34" charset="0"/>
              <a:buChar char="•"/>
            </a:pPr>
            <a:r>
              <a:rPr lang="fr-BE" sz="2000">
                <a:latin typeface="Century Gothic" panose="020B0502020202020204" pitchFamily="34" charset="0"/>
              </a:rPr>
              <a:t>Projet de détermination du bruit de fond pour la Wallonie [marché public à venir]</a:t>
            </a:r>
          </a:p>
          <a:p>
            <a:pPr marL="285750" indent="-285750">
              <a:spcAft>
                <a:spcPts val="1000"/>
              </a:spcAft>
              <a:buFont typeface="Arial" panose="020B0604020202020204" pitchFamily="34" charset="0"/>
              <a:buChar char="•"/>
            </a:pPr>
            <a:r>
              <a:rPr lang="fr-BE" sz="2000">
                <a:latin typeface="Century Gothic" panose="020B0502020202020204" pitchFamily="34" charset="0"/>
              </a:rPr>
              <a:t>Consolidation des VTR [action planifiée par le GT VTR]</a:t>
            </a:r>
          </a:p>
          <a:p>
            <a:pPr marL="285750" indent="-285750">
              <a:spcAft>
                <a:spcPts val="1000"/>
              </a:spcAft>
              <a:buFont typeface="Arial" panose="020B0604020202020204" pitchFamily="34" charset="0"/>
              <a:buChar char="•"/>
            </a:pPr>
            <a:r>
              <a:rPr lang="fr-BE" sz="2000">
                <a:latin typeface="Century Gothic" panose="020B0502020202020204" pitchFamily="34" charset="0"/>
              </a:rPr>
              <a:t>Analyse de la méthodologie de calcul de la VLN [action planifiée par la DAS]</a:t>
            </a:r>
          </a:p>
          <a:p>
            <a:pPr marL="285750" indent="-285750">
              <a:spcAft>
                <a:spcPts val="1000"/>
              </a:spcAft>
              <a:buFont typeface="Arial" panose="020B0604020202020204" pitchFamily="34" charset="0"/>
              <a:buChar char="•"/>
            </a:pPr>
            <a:r>
              <a:rPr lang="fr-BE" sz="2000">
                <a:latin typeface="Century Gothic" panose="020B0502020202020204" pitchFamily="34" charset="0"/>
              </a:rPr>
              <a:t>Poursuite du calcul des VLH avec S-Risk</a:t>
            </a:r>
          </a:p>
          <a:p>
            <a:pPr marL="285750" indent="-285750">
              <a:spcAft>
                <a:spcPts val="1000"/>
              </a:spcAft>
              <a:buFont typeface="Arial" panose="020B0604020202020204" pitchFamily="34" charset="0"/>
              <a:buChar char="•"/>
            </a:pPr>
            <a:r>
              <a:rPr lang="fr-BE" sz="2000">
                <a:latin typeface="Century Gothic" panose="020B0502020202020204" pitchFamily="34" charset="0"/>
              </a:rPr>
              <a:t>Ajout du 6:2 FTOH et du 8:2 FTOH (VL transitoires)</a:t>
            </a:r>
          </a:p>
        </p:txBody>
      </p:sp>
    </p:spTree>
    <p:extLst>
      <p:ext uri="{BB962C8B-B14F-4D97-AF65-F5344CB8AC3E}">
        <p14:creationId xmlns:p14="http://schemas.microsoft.com/office/powerpoint/2010/main" val="1346562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F63DE7C5-DB74-AD2B-DE29-0332C4CBD900}"/>
              </a:ext>
            </a:extLst>
          </p:cNvPr>
          <p:cNvSpPr>
            <a:spLocks noGrp="1"/>
          </p:cNvSpPr>
          <p:nvPr>
            <p:ph idx="1"/>
          </p:nvPr>
        </p:nvSpPr>
        <p:spPr>
          <a:xfrm>
            <a:off x="738909" y="599795"/>
            <a:ext cx="11025461" cy="5377927"/>
          </a:xfrm>
          <a:solidFill>
            <a:schemeClr val="bg1"/>
          </a:solidFill>
        </p:spPr>
        <p:txBody>
          <a:bodyPr>
            <a:noAutofit/>
          </a:bodyPr>
          <a:lstStyle/>
          <a:p>
            <a:pPr marL="0" indent="0">
              <a:buNone/>
            </a:pPr>
            <a:r>
              <a:rPr lang="fr-BE" sz="2400" b="1">
                <a:cs typeface="Arial" panose="020B0604020202020204" pitchFamily="34" charset="0"/>
              </a:rPr>
              <a:t>IV.3. Autres valeurs guides pour la matrice SOL</a:t>
            </a:r>
          </a:p>
          <a:p>
            <a:pPr marL="0" indent="0">
              <a:buNone/>
            </a:pPr>
            <a:r>
              <a:rPr lang="fr-BE" sz="2400" b="1">
                <a:cs typeface="Arial" panose="020B0604020202020204" pitchFamily="34" charset="0"/>
              </a:rPr>
              <a:t>     HORS DECRET SOLS</a:t>
            </a:r>
          </a:p>
          <a:p>
            <a:pPr marL="0" indent="0">
              <a:buNone/>
            </a:pPr>
            <a:endParaRPr lang="fr-BE" sz="2000">
              <a:cs typeface="Arial" panose="020B0604020202020204" pitchFamily="34" charset="0"/>
            </a:endParaRPr>
          </a:p>
          <a:p>
            <a:pPr marL="0" indent="0">
              <a:buNone/>
            </a:pPr>
            <a:r>
              <a:rPr lang="fr-BE" sz="2000">
                <a:cs typeface="Arial" panose="020B0604020202020204" pitchFamily="34" charset="0"/>
              </a:rPr>
              <a:t>1) Sols excavés</a:t>
            </a:r>
          </a:p>
          <a:p>
            <a:pPr marL="0" indent="0">
              <a:buNone/>
            </a:pPr>
            <a:r>
              <a:rPr lang="fr-BE" sz="2000">
                <a:cs typeface="Arial" panose="020B0604020202020204" pitchFamily="34" charset="0"/>
              </a:rPr>
              <a:t>80 % des VL sols </a:t>
            </a:r>
          </a:p>
          <a:p>
            <a:pPr marL="0" indent="0">
              <a:buNone/>
            </a:pPr>
            <a:r>
              <a:rPr lang="fr-BE" sz="2000">
                <a:cs typeface="Arial" panose="020B0604020202020204" pitchFamily="34" charset="0"/>
              </a:rPr>
              <a:t>Exemple: PFOA</a:t>
            </a:r>
          </a:p>
          <a:p>
            <a:pPr marL="0" indent="0">
              <a:buNone/>
            </a:pPr>
            <a:r>
              <a:rPr lang="fr-BE" sz="2000">
                <a:cs typeface="Arial" panose="020B0604020202020204" pitchFamily="34" charset="0"/>
              </a:rPr>
              <a:t>- </a:t>
            </a:r>
            <a:r>
              <a:rPr lang="fr-BE" sz="2000" err="1">
                <a:cs typeface="Arial" panose="020B0604020202020204" pitchFamily="34" charset="0"/>
              </a:rPr>
              <a:t>VLsol</a:t>
            </a:r>
            <a:r>
              <a:rPr lang="fr-BE" sz="2000">
                <a:cs typeface="Arial" panose="020B0604020202020204" pitchFamily="34" charset="0"/>
              </a:rPr>
              <a:t>:  0,5 µg/kg MS (VL sol similaire pour les 5 types d’usage)</a:t>
            </a:r>
          </a:p>
          <a:p>
            <a:pPr marL="0" indent="0">
              <a:buNone/>
            </a:pPr>
            <a:r>
              <a:rPr lang="fr-BE" sz="2000">
                <a:cs typeface="Arial" panose="020B0604020202020204" pitchFamily="34" charset="0"/>
              </a:rPr>
              <a:t>- Valeur limite « sols excavés » </a:t>
            </a:r>
            <a:r>
              <a:rPr lang="fr-BE" sz="2000">
                <a:cs typeface="Arial" panose="020B0604020202020204" pitchFamily="34" charset="0"/>
                <a:sym typeface="Wingdings" panose="05000000000000000000" pitchFamily="2" charset="2"/>
              </a:rPr>
              <a:t> </a:t>
            </a:r>
            <a:r>
              <a:rPr lang="fr-BE" sz="2000" strike="sngStrike">
                <a:cs typeface="Arial" panose="020B0604020202020204" pitchFamily="34" charset="0"/>
                <a:sym typeface="Wingdings" panose="05000000000000000000" pitchFamily="2" charset="2"/>
              </a:rPr>
              <a:t>0,4 µg/kg MS </a:t>
            </a:r>
            <a:r>
              <a:rPr lang="fr-BE" sz="2000">
                <a:cs typeface="Arial" panose="020B0604020202020204" pitchFamily="34" charset="0"/>
                <a:sym typeface="Wingdings" panose="05000000000000000000" pitchFamily="2" charset="2"/>
              </a:rPr>
              <a:t>  0,5 µg/kg MS (</a:t>
            </a:r>
            <a:r>
              <a:rPr lang="fr-BE" sz="2000" err="1">
                <a:cs typeface="Arial" panose="020B0604020202020204" pitchFamily="34" charset="0"/>
                <a:sym typeface="Wingdings" panose="05000000000000000000" pitchFamily="2" charset="2"/>
              </a:rPr>
              <a:t>LoR</a:t>
            </a:r>
            <a:r>
              <a:rPr lang="fr-BE" sz="2000">
                <a:cs typeface="Arial" panose="020B0604020202020204" pitchFamily="34" charset="0"/>
                <a:sym typeface="Wingdings" panose="05000000000000000000" pitchFamily="2" charset="2"/>
              </a:rPr>
              <a:t>)</a:t>
            </a:r>
            <a:endParaRPr lang="fr-BE" sz="2000" strike="sngStrike">
              <a:cs typeface="Arial" panose="020B0604020202020204" pitchFamily="34" charset="0"/>
            </a:endParaRPr>
          </a:p>
          <a:p>
            <a:pPr marL="0" indent="0">
              <a:buNone/>
            </a:pPr>
            <a:endParaRPr lang="fr-BE" sz="2000">
              <a:cs typeface="Arial" panose="020B0604020202020204" pitchFamily="34" charset="0"/>
            </a:endParaRPr>
          </a:p>
          <a:p>
            <a:pPr marL="0" indent="0">
              <a:buNone/>
            </a:pPr>
            <a:r>
              <a:rPr lang="fr-BE" sz="2000">
                <a:cs typeface="Arial" panose="020B0604020202020204" pitchFamily="34" charset="0"/>
              </a:rPr>
              <a:t>2) Boues (nouveau – Octobre 2024) – valeurs guide pour l’épandage dans les parcelles agricoles</a:t>
            </a:r>
          </a:p>
          <a:p>
            <a:pPr>
              <a:buFontTx/>
              <a:buChar char="-"/>
            </a:pPr>
            <a:r>
              <a:rPr lang="fr-BE" sz="2000">
                <a:cs typeface="Arial" panose="020B0604020202020204" pitchFamily="34" charset="0"/>
              </a:rPr>
              <a:t>40 µg/kg MS pour 6 PFAS </a:t>
            </a:r>
            <a:r>
              <a:rPr lang="fr-BE" sz="2000">
                <a:ea typeface="Calibri" panose="020F0502020204030204" pitchFamily="34" charset="0"/>
                <a:cs typeface="Arial" panose="020B0604020202020204" pitchFamily="34" charset="0"/>
              </a:rPr>
              <a:t>(PFOS, PFOA, PFNA, </a:t>
            </a:r>
            <a:r>
              <a:rPr lang="fr-BE" sz="2000" err="1">
                <a:ea typeface="Calibri" panose="020F0502020204030204" pitchFamily="34" charset="0"/>
                <a:cs typeface="Arial" panose="020B0604020202020204" pitchFamily="34" charset="0"/>
              </a:rPr>
              <a:t>PFHxS</a:t>
            </a:r>
            <a:r>
              <a:rPr lang="fr-BE" sz="2000">
                <a:ea typeface="Calibri" panose="020F0502020204030204" pitchFamily="34" charset="0"/>
                <a:cs typeface="Arial" panose="020B0604020202020204" pitchFamily="34" charset="0"/>
              </a:rPr>
              <a:t>, PFDA et </a:t>
            </a:r>
            <a:r>
              <a:rPr lang="fr-BE" sz="2000" err="1">
                <a:ea typeface="Calibri" panose="020F0502020204030204" pitchFamily="34" charset="0"/>
                <a:cs typeface="Arial" panose="020B0604020202020204" pitchFamily="34" charset="0"/>
              </a:rPr>
              <a:t>PFHxA</a:t>
            </a:r>
            <a:r>
              <a:rPr lang="fr-BE" sz="2000">
                <a:ea typeface="Calibri" panose="020F0502020204030204" pitchFamily="34" charset="0"/>
                <a:cs typeface="Arial" panose="020B0604020202020204" pitchFamily="34" charset="0"/>
              </a:rPr>
              <a:t>)</a:t>
            </a:r>
          </a:p>
          <a:p>
            <a:pPr>
              <a:buFontTx/>
              <a:buChar char="-"/>
            </a:pPr>
            <a:r>
              <a:rPr lang="fr-BE" sz="2000">
                <a:ea typeface="Calibri" panose="020F0502020204030204" pitchFamily="34" charset="0"/>
                <a:cs typeface="Arial" panose="020B0604020202020204" pitchFamily="34" charset="0"/>
              </a:rPr>
              <a:t>400 µg/kg MS pour 22 PFAS (PFBS, </a:t>
            </a:r>
            <a:r>
              <a:rPr lang="fr-BE" sz="2000" err="1">
                <a:ea typeface="Calibri" panose="020F0502020204030204" pitchFamily="34" charset="0"/>
                <a:cs typeface="Arial" panose="020B0604020202020204" pitchFamily="34" charset="0"/>
              </a:rPr>
              <a:t>PFPeS</a:t>
            </a:r>
            <a:r>
              <a:rPr lang="fr-BE" sz="2000">
                <a:ea typeface="Calibri" panose="020F0502020204030204" pitchFamily="34" charset="0"/>
                <a:cs typeface="Arial" panose="020B0604020202020204" pitchFamily="34" charset="0"/>
              </a:rPr>
              <a:t>, </a:t>
            </a:r>
            <a:r>
              <a:rPr lang="fr-BE" sz="2000" err="1">
                <a:ea typeface="Calibri" panose="020F0502020204030204" pitchFamily="34" charset="0"/>
                <a:cs typeface="Arial" panose="020B0604020202020204" pitchFamily="34" charset="0"/>
              </a:rPr>
              <a:t>PFHxS</a:t>
            </a:r>
            <a:r>
              <a:rPr lang="fr-BE" sz="2000">
                <a:ea typeface="Calibri" panose="020F0502020204030204" pitchFamily="34" charset="0"/>
                <a:cs typeface="Arial" panose="020B0604020202020204" pitchFamily="34" charset="0"/>
              </a:rPr>
              <a:t>, </a:t>
            </a:r>
            <a:r>
              <a:rPr lang="fr-BE" sz="2000" err="1">
                <a:ea typeface="Calibri" panose="020F0502020204030204" pitchFamily="34" charset="0"/>
                <a:cs typeface="Arial" panose="020B0604020202020204" pitchFamily="34" charset="0"/>
              </a:rPr>
              <a:t>PFHpS</a:t>
            </a:r>
            <a:r>
              <a:rPr lang="fr-BE" sz="2000">
                <a:ea typeface="Calibri" panose="020F0502020204030204" pitchFamily="34" charset="0"/>
                <a:cs typeface="Arial" panose="020B0604020202020204" pitchFamily="34" charset="0"/>
              </a:rPr>
              <a:t>, PFOS, PFNS, PFDS, </a:t>
            </a:r>
            <a:r>
              <a:rPr lang="fr-BE" sz="2000" err="1">
                <a:ea typeface="Calibri" panose="020F0502020204030204" pitchFamily="34" charset="0"/>
                <a:cs typeface="Arial" panose="020B0604020202020204" pitchFamily="34" charset="0"/>
              </a:rPr>
              <a:t>PFUnS</a:t>
            </a:r>
            <a:r>
              <a:rPr lang="fr-BE" sz="2000">
                <a:ea typeface="Calibri" panose="020F0502020204030204" pitchFamily="34" charset="0"/>
                <a:cs typeface="Arial" panose="020B0604020202020204" pitchFamily="34" charset="0"/>
              </a:rPr>
              <a:t>, </a:t>
            </a:r>
            <a:r>
              <a:rPr lang="fr-BE" sz="2000" err="1">
                <a:ea typeface="Calibri" panose="020F0502020204030204" pitchFamily="34" charset="0"/>
                <a:cs typeface="Arial" panose="020B0604020202020204" pitchFamily="34" charset="0"/>
              </a:rPr>
              <a:t>PFDoS</a:t>
            </a:r>
            <a:r>
              <a:rPr lang="fr-BE" sz="2000">
                <a:ea typeface="Calibri" panose="020F0502020204030204" pitchFamily="34" charset="0"/>
                <a:cs typeface="Arial" panose="020B0604020202020204" pitchFamily="34" charset="0"/>
              </a:rPr>
              <a:t>, </a:t>
            </a:r>
            <a:r>
              <a:rPr lang="fr-BE" sz="2000" err="1">
                <a:ea typeface="Calibri" panose="020F0502020204030204" pitchFamily="34" charset="0"/>
                <a:cs typeface="Arial" panose="020B0604020202020204" pitchFamily="34" charset="0"/>
              </a:rPr>
              <a:t>PFTrS</a:t>
            </a:r>
            <a:r>
              <a:rPr lang="fr-BE" sz="2000">
                <a:ea typeface="Calibri" panose="020F0502020204030204" pitchFamily="34" charset="0"/>
                <a:cs typeface="Arial" panose="020B0604020202020204" pitchFamily="34" charset="0"/>
              </a:rPr>
              <a:t>, PFOSA, 6 :2 FTS, PFBA, </a:t>
            </a:r>
            <a:r>
              <a:rPr lang="fr-BE" sz="2000" err="1">
                <a:ea typeface="Calibri" panose="020F0502020204030204" pitchFamily="34" charset="0"/>
                <a:cs typeface="Arial" panose="020B0604020202020204" pitchFamily="34" charset="0"/>
              </a:rPr>
              <a:t>PFPeA</a:t>
            </a:r>
            <a:r>
              <a:rPr lang="fr-BE" sz="2000">
                <a:ea typeface="Calibri" panose="020F0502020204030204" pitchFamily="34" charset="0"/>
                <a:cs typeface="Arial" panose="020B0604020202020204" pitchFamily="34" charset="0"/>
              </a:rPr>
              <a:t>, </a:t>
            </a:r>
            <a:r>
              <a:rPr lang="fr-BE" sz="2000" err="1">
                <a:ea typeface="Calibri" panose="020F0502020204030204" pitchFamily="34" charset="0"/>
                <a:cs typeface="Arial" panose="020B0604020202020204" pitchFamily="34" charset="0"/>
              </a:rPr>
              <a:t>PFHxA</a:t>
            </a:r>
            <a:r>
              <a:rPr lang="fr-BE" sz="2000">
                <a:ea typeface="Calibri" panose="020F0502020204030204" pitchFamily="34" charset="0"/>
                <a:cs typeface="Arial" panose="020B0604020202020204" pitchFamily="34" charset="0"/>
              </a:rPr>
              <a:t>, </a:t>
            </a:r>
            <a:r>
              <a:rPr lang="fr-BE" sz="2000" err="1">
                <a:ea typeface="Calibri" panose="020F0502020204030204" pitchFamily="34" charset="0"/>
                <a:cs typeface="Arial" panose="020B0604020202020204" pitchFamily="34" charset="0"/>
              </a:rPr>
              <a:t>PFHpA</a:t>
            </a:r>
            <a:r>
              <a:rPr lang="fr-BE" sz="2000">
                <a:ea typeface="Calibri" panose="020F0502020204030204" pitchFamily="34" charset="0"/>
                <a:cs typeface="Arial" panose="020B0604020202020204" pitchFamily="34" charset="0"/>
              </a:rPr>
              <a:t>, PFOA, PFNA, PFDA, </a:t>
            </a:r>
            <a:r>
              <a:rPr lang="fr-BE" sz="2000" err="1">
                <a:ea typeface="Calibri" panose="020F0502020204030204" pitchFamily="34" charset="0"/>
                <a:cs typeface="Arial" panose="020B0604020202020204" pitchFamily="34" charset="0"/>
              </a:rPr>
              <a:t>PFUnDA</a:t>
            </a:r>
            <a:r>
              <a:rPr lang="fr-BE" sz="2000">
                <a:ea typeface="Calibri" panose="020F0502020204030204" pitchFamily="34" charset="0"/>
                <a:cs typeface="Arial" panose="020B0604020202020204" pitchFamily="34" charset="0"/>
              </a:rPr>
              <a:t>, </a:t>
            </a:r>
            <a:r>
              <a:rPr lang="fr-BE" sz="2000" err="1">
                <a:ea typeface="Calibri" panose="020F0502020204030204" pitchFamily="34" charset="0"/>
                <a:cs typeface="Arial" panose="020B0604020202020204" pitchFamily="34" charset="0"/>
              </a:rPr>
              <a:t>PFDoDA</a:t>
            </a:r>
            <a:r>
              <a:rPr lang="fr-BE" sz="2000">
                <a:ea typeface="Calibri" panose="020F0502020204030204" pitchFamily="34" charset="0"/>
                <a:cs typeface="Arial" panose="020B0604020202020204" pitchFamily="34" charset="0"/>
              </a:rPr>
              <a:t> et </a:t>
            </a:r>
            <a:r>
              <a:rPr lang="fr-BE" sz="2000" err="1">
                <a:ea typeface="Calibri" panose="020F0502020204030204" pitchFamily="34" charset="0"/>
                <a:cs typeface="Arial" panose="020B0604020202020204" pitchFamily="34" charset="0"/>
              </a:rPr>
              <a:t>PFTrDA</a:t>
            </a:r>
            <a:r>
              <a:rPr lang="fr-BE" sz="2000">
                <a:ea typeface="Calibri" panose="020F0502020204030204" pitchFamily="34" charset="0"/>
                <a:cs typeface="Arial" panose="020B0604020202020204" pitchFamily="34" charset="0"/>
              </a:rPr>
              <a:t>)</a:t>
            </a:r>
            <a:endParaRPr lang="fr-BE" sz="2000">
              <a:cs typeface="Arial" panose="020B0604020202020204" pitchFamily="34" charset="0"/>
            </a:endParaRPr>
          </a:p>
        </p:txBody>
      </p:sp>
      <p:pic>
        <p:nvPicPr>
          <p:cNvPr id="2" name="Image 1" descr="Une image contenant croquis, colère&#10;&#10;Description générée automatiquement">
            <a:extLst>
              <a:ext uri="{FF2B5EF4-FFF2-40B4-BE49-F238E27FC236}">
                <a16:creationId xmlns:a16="http://schemas.microsoft.com/office/drawing/2014/main" id="{4B711DA8-F107-C4C1-DC2B-36699E26C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457" y="0"/>
            <a:ext cx="2174543" cy="2174543"/>
          </a:xfrm>
          <a:prstGeom prst="rect">
            <a:avLst/>
          </a:prstGeom>
        </p:spPr>
      </p:pic>
    </p:spTree>
    <p:extLst>
      <p:ext uri="{BB962C8B-B14F-4D97-AF65-F5344CB8AC3E}">
        <p14:creationId xmlns:p14="http://schemas.microsoft.com/office/powerpoint/2010/main" val="16394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91832CC-2E27-6AF8-746B-3EA9209096AB}"/>
              </a:ext>
            </a:extLst>
          </p:cNvPr>
          <p:cNvSpPr>
            <a:spLocks noGrp="1"/>
          </p:cNvSpPr>
          <p:nvPr>
            <p:ph type="sldNum" sz="quarter" idx="12"/>
          </p:nvPr>
        </p:nvSpPr>
        <p:spPr/>
        <p:txBody>
          <a:bodyPr/>
          <a:lstStyle/>
          <a:p>
            <a:fld id="{1F75E946-527F-4E47-9859-7A7D5E239E1C}" type="slidenum">
              <a:rPr lang="fr-BE" smtClean="0"/>
              <a:pPr/>
              <a:t>18</a:t>
            </a:fld>
            <a:endParaRPr lang="fr-BE"/>
          </a:p>
        </p:txBody>
      </p:sp>
      <p:sp>
        <p:nvSpPr>
          <p:cNvPr id="5" name="ZoneTexte 4">
            <a:extLst>
              <a:ext uri="{FF2B5EF4-FFF2-40B4-BE49-F238E27FC236}">
                <a16:creationId xmlns:a16="http://schemas.microsoft.com/office/drawing/2014/main" id="{CDCE9958-00DA-E997-33DF-1E39A9C01644}"/>
              </a:ext>
            </a:extLst>
          </p:cNvPr>
          <p:cNvSpPr txBox="1"/>
          <p:nvPr/>
        </p:nvSpPr>
        <p:spPr>
          <a:xfrm>
            <a:off x="672445" y="593889"/>
            <a:ext cx="10977688" cy="5637441"/>
          </a:xfrm>
          <a:prstGeom prst="rect">
            <a:avLst/>
          </a:prstGeom>
          <a:noFill/>
        </p:spPr>
        <p:txBody>
          <a:bodyPr wrap="square" rtlCol="0">
            <a:spAutoFit/>
          </a:bodyPr>
          <a:lstStyle/>
          <a:p>
            <a:r>
              <a:rPr lang="fr-BE" sz="2400" b="1">
                <a:latin typeface="Century Gothic" panose="020B0502020202020204" pitchFamily="34" charset="0"/>
              </a:rPr>
              <a:t>IV.4. Eaux de surface</a:t>
            </a:r>
          </a:p>
          <a:p>
            <a:endParaRPr lang="fr-BE" sz="2000">
              <a:latin typeface="Century Gothic" panose="020B0502020202020204" pitchFamily="34" charset="0"/>
            </a:endParaRPr>
          </a:p>
          <a:p>
            <a:endParaRPr lang="fr-BE" sz="2000">
              <a:latin typeface="Century Gothic" panose="020B0502020202020204" pitchFamily="34" charset="0"/>
            </a:endParaRPr>
          </a:p>
          <a:p>
            <a:pPr>
              <a:spcAft>
                <a:spcPts val="1000"/>
              </a:spcAft>
            </a:pPr>
            <a:r>
              <a:rPr lang="fr-BE" sz="2000">
                <a:latin typeface="Century Gothic" panose="020B0502020202020204" pitchFamily="34" charset="0"/>
                <a:ea typeface="Calibri" panose="020F0502020204030204" pitchFamily="34" charset="0"/>
                <a:cs typeface="Times New Roman" panose="02020603050405020304" pitchFamily="18" charset="0"/>
              </a:rPr>
              <a:t>1) </a:t>
            </a:r>
            <a:r>
              <a:rPr lang="fr-BE" sz="2000" b="1">
                <a:latin typeface="Century Gothic" panose="020B0502020202020204" pitchFamily="34" charset="0"/>
                <a:ea typeface="Calibri" panose="020F0502020204030204" pitchFamily="34" charset="0"/>
                <a:cs typeface="Times New Roman" panose="02020603050405020304" pitchFamily="18" charset="0"/>
              </a:rPr>
              <a:t>Cours d’eau </a:t>
            </a:r>
            <a:r>
              <a:rPr lang="fr-BE" sz="2000">
                <a:latin typeface="Century Gothic" panose="020B0502020202020204" pitchFamily="34" charset="0"/>
                <a:ea typeface="Calibri" panose="020F0502020204030204" pitchFamily="34" charset="0"/>
                <a:cs typeface="Times New Roman" panose="02020603050405020304" pitchFamily="18" charset="0"/>
              </a:rPr>
              <a:t>: En l’absence de normes européennes, comparaison de la somme PFAS (24) à la valeur guide de 0,1 µg /l</a:t>
            </a:r>
          </a:p>
          <a:p>
            <a:pPr>
              <a:spcAft>
                <a:spcPts val="1000"/>
              </a:spcAft>
            </a:pPr>
            <a:endParaRPr lang="fr-BE" sz="2000">
              <a:latin typeface="Century Gothic" panose="020B0502020202020204" pitchFamily="34" charset="0"/>
              <a:ea typeface="Calibri" panose="020F0502020204030204" pitchFamily="34" charset="0"/>
              <a:cs typeface="Times New Roman" panose="02020603050405020304" pitchFamily="18" charset="0"/>
            </a:endParaRPr>
          </a:p>
          <a:p>
            <a:pPr>
              <a:spcAft>
                <a:spcPts val="1000"/>
              </a:spcAft>
            </a:pPr>
            <a:r>
              <a:rPr lang="fr-BE" sz="2000">
                <a:latin typeface="Century Gothic" panose="020B0502020202020204" pitchFamily="34" charset="0"/>
                <a:ea typeface="Calibri" panose="020F0502020204030204" pitchFamily="34" charset="0"/>
                <a:cs typeface="Times New Roman" panose="02020603050405020304" pitchFamily="18" charset="0"/>
                <a:sym typeface="Wingdings" panose="05000000000000000000" pitchFamily="2" charset="2"/>
              </a:rPr>
              <a:t>2) </a:t>
            </a:r>
            <a:r>
              <a:rPr lang="fr-BE" sz="2000" b="1">
                <a:latin typeface="Century Gothic" panose="020B0502020202020204" pitchFamily="34" charset="0"/>
                <a:ea typeface="Calibri" panose="020F0502020204030204" pitchFamily="34" charset="0"/>
                <a:cs typeface="Times New Roman" panose="02020603050405020304" pitchFamily="18" charset="0"/>
                <a:sym typeface="Wingdings" panose="05000000000000000000" pitchFamily="2" charset="2"/>
              </a:rPr>
              <a:t>Rejet</a:t>
            </a:r>
            <a:r>
              <a:rPr lang="fr-BE" sz="2000">
                <a:latin typeface="Century Gothic" panose="020B0502020202020204" pitchFamily="34" charset="0"/>
                <a:ea typeface="Calibri" panose="020F0502020204030204" pitchFamily="34" charset="0"/>
                <a:cs typeface="Times New Roman" panose="02020603050405020304" pitchFamily="18" charset="0"/>
                <a:sym typeface="Wingdings" panose="05000000000000000000" pitchFamily="2" charset="2"/>
              </a:rPr>
              <a:t> : Calcul spécifique pour chaque établissement effectué par la Direction des Eaux de Surface  Pas de valeur dans les lignes directrices</a:t>
            </a:r>
          </a:p>
          <a:p>
            <a:pPr marL="285750" indent="-285750">
              <a:spcAft>
                <a:spcPts val="1000"/>
              </a:spcAft>
              <a:buFont typeface="Wingdings" panose="05000000000000000000" pitchFamily="2" charset="2"/>
              <a:buChar char="à"/>
            </a:pPr>
            <a:endParaRPr lang="fr-BE" sz="2000">
              <a:latin typeface="Century Gothic" panose="020B0502020202020204" pitchFamily="34" charset="0"/>
              <a:ea typeface="Calibri" panose="020F0502020204030204" pitchFamily="34" charset="0"/>
              <a:cs typeface="Times New Roman" panose="02020603050405020304" pitchFamily="18" charset="0"/>
              <a:sym typeface="Wingdings" panose="05000000000000000000" pitchFamily="2" charset="2"/>
            </a:endParaRPr>
          </a:p>
          <a:p>
            <a:pPr>
              <a:spcAft>
                <a:spcPts val="1000"/>
              </a:spcAft>
            </a:pPr>
            <a:r>
              <a:rPr lang="fr-BE" sz="2000">
                <a:latin typeface="Century Gothic" panose="020B0502020202020204" pitchFamily="34" charset="0"/>
                <a:ea typeface="Calibri" panose="020F0502020204030204" pitchFamily="34" charset="0"/>
                <a:cs typeface="Times New Roman" panose="02020603050405020304" pitchFamily="18" charset="0"/>
                <a:sym typeface="Wingdings" panose="05000000000000000000" pitchFamily="2" charset="2"/>
              </a:rPr>
              <a:t>NB : Intérêt de mesurer un rejet ?</a:t>
            </a:r>
          </a:p>
          <a:p>
            <a:pPr marL="285750" indent="-285750">
              <a:spcAft>
                <a:spcPts val="1000"/>
              </a:spcAft>
              <a:buFont typeface="Arial" panose="020B0604020202020204" pitchFamily="34" charset="0"/>
              <a:buChar char="•"/>
            </a:pPr>
            <a:r>
              <a:rPr lang="fr-BE" sz="2000">
                <a:latin typeface="Century Gothic" panose="020B0502020202020204" pitchFamily="34" charset="0"/>
              </a:rPr>
              <a:t>Identifier un risque de pollution du sol et de l’eau souterraine liée à l’activité industrielle</a:t>
            </a:r>
          </a:p>
          <a:p>
            <a:pPr marL="285750" indent="-285750">
              <a:spcAft>
                <a:spcPts val="1000"/>
              </a:spcAft>
              <a:buFont typeface="Arial" panose="020B0604020202020204" pitchFamily="34" charset="0"/>
              <a:buChar char="•"/>
            </a:pPr>
            <a:r>
              <a:rPr lang="fr-BE" sz="2000">
                <a:solidFill>
                  <a:srgbClr val="000000"/>
                </a:solidFill>
                <a:effectLst/>
                <a:latin typeface="Century Gothic" panose="020B0502020202020204" pitchFamily="34" charset="0"/>
                <a:ea typeface="Calibri" panose="020F0502020204030204" pitchFamily="34" charset="0"/>
                <a:cs typeface="Verdana" panose="020B0604030504040204" pitchFamily="34" charset="0"/>
              </a:rPr>
              <a:t>En cas de cours d’eau dégradé par des PFAS, évaluer si ce cours d’eau est pollué par des rejets et/ou une dispersion des pollutions du sol et de l’eau souterraine</a:t>
            </a:r>
          </a:p>
          <a:p>
            <a:pPr marL="285750" indent="-285750">
              <a:spcAft>
                <a:spcPts val="1000"/>
              </a:spcAft>
              <a:buFont typeface="Arial" panose="020B0604020202020204" pitchFamily="34" charset="0"/>
              <a:buChar char="•"/>
            </a:pPr>
            <a:endParaRPr lang="fr-BE" b="1">
              <a:latin typeface="Century Gothic" panose="020B0502020202020204" pitchFamily="34" charset="0"/>
            </a:endParaRPr>
          </a:p>
        </p:txBody>
      </p:sp>
      <p:pic>
        <p:nvPicPr>
          <p:cNvPr id="7" name="Image 6" descr="Une image contenant blanc, symbole&#10;&#10;Description générée automatiquement">
            <a:extLst>
              <a:ext uri="{FF2B5EF4-FFF2-40B4-BE49-F238E27FC236}">
                <a16:creationId xmlns:a16="http://schemas.microsoft.com/office/drawing/2014/main" id="{4071ACA6-1032-E6AA-1328-2E36F7977391}"/>
              </a:ext>
            </a:extLst>
          </p:cNvPr>
          <p:cNvPicPr>
            <a:picLocks noChangeAspect="1"/>
          </p:cNvPicPr>
          <p:nvPr/>
        </p:nvPicPr>
        <p:blipFill rotWithShape="1">
          <a:blip r:embed="rId2">
            <a:extLst>
              <a:ext uri="{28A0092B-C50C-407E-A947-70E740481C1C}">
                <a14:useLocalDpi xmlns:a14="http://schemas.microsoft.com/office/drawing/2010/main" val="0"/>
              </a:ext>
            </a:extLst>
          </a:blip>
          <a:srcRect l="6813" t="27711" r="7217" b="28676"/>
          <a:stretch/>
        </p:blipFill>
        <p:spPr>
          <a:xfrm>
            <a:off x="9939487" y="126558"/>
            <a:ext cx="2252513" cy="1142683"/>
          </a:xfrm>
          <a:prstGeom prst="rect">
            <a:avLst/>
          </a:prstGeom>
        </p:spPr>
      </p:pic>
    </p:spTree>
    <p:extLst>
      <p:ext uri="{BB962C8B-B14F-4D97-AF65-F5344CB8AC3E}">
        <p14:creationId xmlns:p14="http://schemas.microsoft.com/office/powerpoint/2010/main" val="265664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8D67D5B-DEC6-ABF4-27BE-09970562F88B}"/>
              </a:ext>
            </a:extLst>
          </p:cNvPr>
          <p:cNvSpPr>
            <a:spLocks noGrp="1"/>
          </p:cNvSpPr>
          <p:nvPr>
            <p:ph type="sldNum" sz="quarter" idx="12"/>
          </p:nvPr>
        </p:nvSpPr>
        <p:spPr/>
        <p:txBody>
          <a:bodyPr/>
          <a:lstStyle/>
          <a:p>
            <a:fld id="{1F75E946-527F-4E47-9859-7A7D5E239E1C}" type="slidenum">
              <a:rPr lang="fr-BE" smtClean="0"/>
              <a:pPr/>
              <a:t>19</a:t>
            </a:fld>
            <a:endParaRPr lang="fr-BE"/>
          </a:p>
        </p:txBody>
      </p:sp>
      <p:sp>
        <p:nvSpPr>
          <p:cNvPr id="7" name="Titre 1">
            <a:extLst>
              <a:ext uri="{FF2B5EF4-FFF2-40B4-BE49-F238E27FC236}">
                <a16:creationId xmlns:a16="http://schemas.microsoft.com/office/drawing/2014/main" id="{927BD8F7-1E79-5BB6-D7B6-E2E43516A575}"/>
              </a:ext>
            </a:extLst>
          </p:cNvPr>
          <p:cNvSpPr>
            <a:spLocks noGrp="1"/>
          </p:cNvSpPr>
          <p:nvPr>
            <p:ph type="title"/>
          </p:nvPr>
        </p:nvSpPr>
        <p:spPr>
          <a:xfrm>
            <a:off x="296328" y="36215"/>
            <a:ext cx="10515600" cy="849772"/>
          </a:xfrm>
        </p:spPr>
        <p:txBody>
          <a:bodyPr>
            <a:normAutofit/>
          </a:bodyPr>
          <a:lstStyle/>
          <a:p>
            <a:r>
              <a:rPr lang="fr-BE" sz="2400" b="1">
                <a:solidFill>
                  <a:schemeClr val="accent6"/>
                </a:solidFill>
                <a:latin typeface="Century Gothic" panose="020B0502020202020204" pitchFamily="34" charset="0"/>
              </a:rPr>
              <a:t>Section V. </a:t>
            </a:r>
            <a:r>
              <a:rPr lang="fr-BE" sz="2400" b="1">
                <a:solidFill>
                  <a:schemeClr val="accent6"/>
                </a:solidFill>
              </a:rPr>
              <a:t>Recommandations spécifiques pour les études décret sols</a:t>
            </a:r>
            <a:endParaRPr lang="fr-BE" sz="2400" b="1">
              <a:solidFill>
                <a:schemeClr val="accent6"/>
              </a:solidFill>
              <a:latin typeface="Century Gothic" panose="020B0502020202020204" pitchFamily="34" charset="0"/>
            </a:endParaRPr>
          </a:p>
        </p:txBody>
      </p:sp>
      <p:sp>
        <p:nvSpPr>
          <p:cNvPr id="8" name="ZoneTexte 7">
            <a:extLst>
              <a:ext uri="{FF2B5EF4-FFF2-40B4-BE49-F238E27FC236}">
                <a16:creationId xmlns:a16="http://schemas.microsoft.com/office/drawing/2014/main" id="{4813F728-E659-998D-9A3A-EB9734C8574D}"/>
              </a:ext>
            </a:extLst>
          </p:cNvPr>
          <p:cNvSpPr txBox="1"/>
          <p:nvPr/>
        </p:nvSpPr>
        <p:spPr>
          <a:xfrm>
            <a:off x="452582" y="1025236"/>
            <a:ext cx="6602974" cy="2923877"/>
          </a:xfrm>
          <a:prstGeom prst="rect">
            <a:avLst/>
          </a:prstGeom>
          <a:noFill/>
        </p:spPr>
        <p:txBody>
          <a:bodyPr wrap="square" rtlCol="0">
            <a:spAutoFit/>
          </a:bodyPr>
          <a:lstStyle/>
          <a:p>
            <a:r>
              <a:rPr lang="fr-BE" sz="2400" b="1">
                <a:latin typeface="Century Gothic" panose="020B0502020202020204" pitchFamily="34" charset="0"/>
              </a:rPr>
              <a:t>V.1. Comportement des PFAS</a:t>
            </a:r>
          </a:p>
          <a:p>
            <a:endParaRPr lang="fr-BE" sz="2000">
              <a:latin typeface="Century Gothic" panose="020B0502020202020204" pitchFamily="34" charset="0"/>
            </a:endParaRPr>
          </a:p>
          <a:p>
            <a:endParaRPr lang="fr-BE" sz="2000">
              <a:latin typeface="Century Gothic" panose="020B0502020202020204" pitchFamily="34" charset="0"/>
            </a:endParaRPr>
          </a:p>
          <a:p>
            <a:r>
              <a:rPr lang="fr-BE" sz="2000">
                <a:latin typeface="Century Gothic" panose="020B0502020202020204" pitchFamily="34" charset="0"/>
              </a:rPr>
              <a:t>Les PFAS ont des propriétés spécifiques qui complexifient la compréhension de leur comportement dans le sol et l’eau souterraine</a:t>
            </a:r>
          </a:p>
          <a:p>
            <a:endParaRPr lang="fr-BE" sz="2000">
              <a:latin typeface="Century Gothic" panose="020B0502020202020204" pitchFamily="34" charset="0"/>
            </a:endParaRPr>
          </a:p>
          <a:p>
            <a:endParaRPr lang="fr-BE" sz="2000">
              <a:latin typeface="Century Gothic" panose="020B0502020202020204" pitchFamily="34" charset="0"/>
            </a:endParaRPr>
          </a:p>
          <a:p>
            <a:r>
              <a:rPr lang="fr-BE" sz="2000" b="1">
                <a:latin typeface="Century Gothic" panose="020B0502020202020204" pitchFamily="34" charset="0"/>
              </a:rPr>
              <a:t>1) surfactant</a:t>
            </a:r>
          </a:p>
        </p:txBody>
      </p:sp>
      <p:pic>
        <p:nvPicPr>
          <p:cNvPr id="10" name="Image 9">
            <a:extLst>
              <a:ext uri="{FF2B5EF4-FFF2-40B4-BE49-F238E27FC236}">
                <a16:creationId xmlns:a16="http://schemas.microsoft.com/office/drawing/2014/main" id="{D32C1C26-6C17-3E25-AC6A-A59FC1098086}"/>
              </a:ext>
            </a:extLst>
          </p:cNvPr>
          <p:cNvPicPr>
            <a:picLocks noChangeAspect="1"/>
          </p:cNvPicPr>
          <p:nvPr/>
        </p:nvPicPr>
        <p:blipFill rotWithShape="1">
          <a:blip r:embed="rId2"/>
          <a:srcRect r="42868"/>
          <a:stretch/>
        </p:blipFill>
        <p:spPr>
          <a:xfrm>
            <a:off x="6874934" y="844947"/>
            <a:ext cx="5147731" cy="2849798"/>
          </a:xfrm>
          <a:prstGeom prst="rect">
            <a:avLst/>
          </a:prstGeom>
        </p:spPr>
      </p:pic>
      <p:sp>
        <p:nvSpPr>
          <p:cNvPr id="13" name="ZoneTexte 12">
            <a:extLst>
              <a:ext uri="{FF2B5EF4-FFF2-40B4-BE49-F238E27FC236}">
                <a16:creationId xmlns:a16="http://schemas.microsoft.com/office/drawing/2014/main" id="{4733ED5B-3F21-7CB1-9056-92EC892D6CCE}"/>
              </a:ext>
            </a:extLst>
          </p:cNvPr>
          <p:cNvSpPr txBox="1"/>
          <p:nvPr/>
        </p:nvSpPr>
        <p:spPr>
          <a:xfrm>
            <a:off x="452582" y="3962296"/>
            <a:ext cx="11299152" cy="2246769"/>
          </a:xfrm>
          <a:prstGeom prst="rect">
            <a:avLst/>
          </a:prstGeom>
          <a:noFill/>
        </p:spPr>
        <p:txBody>
          <a:bodyPr wrap="square" rtlCol="0">
            <a:spAutoFit/>
          </a:bodyPr>
          <a:lstStyle/>
          <a:p>
            <a:pPr marL="285750" indent="-285750">
              <a:buFont typeface="Wingdings" panose="05000000000000000000" pitchFamily="2" charset="2"/>
              <a:buChar char="à"/>
            </a:pPr>
            <a:r>
              <a:rPr lang="fr-BE" sz="2000">
                <a:latin typeface="Century Gothic" panose="020B0502020202020204" pitchFamily="34" charset="0"/>
                <a:sym typeface="Wingdings" panose="05000000000000000000" pitchFamily="2" charset="2"/>
              </a:rPr>
              <a:t>Tendance à s’accumuler aux interfaces, et notamment aux interfaces air-eau.</a:t>
            </a:r>
          </a:p>
          <a:p>
            <a:pPr marL="285750" indent="-285750">
              <a:buFont typeface="Wingdings" panose="05000000000000000000" pitchFamily="2" charset="2"/>
              <a:buChar char="à"/>
            </a:pPr>
            <a:r>
              <a:rPr lang="fr-BE" sz="2000">
                <a:latin typeface="Century Gothic" panose="020B0502020202020204" pitchFamily="34" charset="0"/>
                <a:sym typeface="Wingdings" panose="05000000000000000000" pitchFamily="2" charset="2"/>
              </a:rPr>
              <a:t>Dans la zone insaturée, ces interfaces sont nombreuses, et vont dépendre de multiples paramètres: granulométrie, structure, teneur en eau</a:t>
            </a:r>
          </a:p>
          <a:p>
            <a:pPr marL="285750" indent="-285750">
              <a:buFont typeface="Wingdings" panose="05000000000000000000" pitchFamily="2" charset="2"/>
              <a:buChar char="à"/>
            </a:pPr>
            <a:r>
              <a:rPr lang="fr-BE" sz="2000">
                <a:latin typeface="Century Gothic" panose="020B0502020202020204" pitchFamily="34" charset="0"/>
                <a:sym typeface="Wingdings" panose="05000000000000000000" pitchFamily="2" charset="2"/>
              </a:rPr>
              <a:t>Ce paramètre est compliqué à modéliser, et n’est pas pris en compte dans la plupart des modèles actuels</a:t>
            </a:r>
          </a:p>
          <a:p>
            <a:pPr marL="285750" indent="-285750">
              <a:buFont typeface="Wingdings" panose="05000000000000000000" pitchFamily="2" charset="2"/>
              <a:buChar char="à"/>
            </a:pPr>
            <a:r>
              <a:rPr lang="fr-BE" sz="2000">
                <a:latin typeface="Century Gothic" panose="020B0502020202020204" pitchFamily="34" charset="0"/>
                <a:sym typeface="Wingdings" panose="05000000000000000000" pitchFamily="2" charset="2"/>
              </a:rPr>
              <a:t>Le facteur de retard pourrait être assez élevé en zone saturée, et les tests de lessivage pourraient sous-estimer ce retard  </a:t>
            </a:r>
            <a:endParaRPr lang="fr-BE" sz="2000">
              <a:latin typeface="Century Gothic" panose="020B0502020202020204" pitchFamily="34" charset="0"/>
            </a:endParaRPr>
          </a:p>
        </p:txBody>
      </p:sp>
      <p:pic>
        <p:nvPicPr>
          <p:cNvPr id="5" name="Image 4">
            <a:extLst>
              <a:ext uri="{FF2B5EF4-FFF2-40B4-BE49-F238E27FC236}">
                <a16:creationId xmlns:a16="http://schemas.microsoft.com/office/drawing/2014/main" id="{70868A74-D7FC-F60B-4862-A165A404B2B2}"/>
              </a:ext>
            </a:extLst>
          </p:cNvPr>
          <p:cNvPicPr>
            <a:picLocks noChangeAspect="1"/>
          </p:cNvPicPr>
          <p:nvPr/>
        </p:nvPicPr>
        <p:blipFill rotWithShape="1">
          <a:blip r:embed="rId2"/>
          <a:srcRect l="57383" t="90284"/>
          <a:stretch/>
        </p:blipFill>
        <p:spPr>
          <a:xfrm>
            <a:off x="6966268" y="3616873"/>
            <a:ext cx="3839875" cy="276900"/>
          </a:xfrm>
          <a:prstGeom prst="rect">
            <a:avLst/>
          </a:prstGeom>
        </p:spPr>
      </p:pic>
    </p:spTree>
    <p:extLst>
      <p:ext uri="{BB962C8B-B14F-4D97-AF65-F5344CB8AC3E}">
        <p14:creationId xmlns:p14="http://schemas.microsoft.com/office/powerpoint/2010/main" val="85964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6A4FB30-0DF3-C8F0-40BD-9FB6BD7D0B40}"/>
              </a:ext>
            </a:extLst>
          </p:cNvPr>
          <p:cNvSpPr>
            <a:spLocks noGrp="1"/>
          </p:cNvSpPr>
          <p:nvPr>
            <p:ph type="sldNum" sz="quarter" idx="12"/>
          </p:nvPr>
        </p:nvSpPr>
        <p:spPr/>
        <p:txBody>
          <a:bodyPr/>
          <a:lstStyle/>
          <a:p>
            <a:fld id="{1F75E946-527F-4E47-9859-7A7D5E239E1C}" type="slidenum">
              <a:rPr lang="fr-BE" smtClean="0"/>
              <a:pPr/>
              <a:t>2</a:t>
            </a:fld>
            <a:endParaRPr lang="fr-BE"/>
          </a:p>
        </p:txBody>
      </p:sp>
      <p:sp>
        <p:nvSpPr>
          <p:cNvPr id="5" name="ZoneTexte 4">
            <a:extLst>
              <a:ext uri="{FF2B5EF4-FFF2-40B4-BE49-F238E27FC236}">
                <a16:creationId xmlns:a16="http://schemas.microsoft.com/office/drawing/2014/main" id="{70234A05-CFE0-B641-FC3B-AC73047A05F7}"/>
              </a:ext>
            </a:extLst>
          </p:cNvPr>
          <p:cNvSpPr txBox="1"/>
          <p:nvPr/>
        </p:nvSpPr>
        <p:spPr>
          <a:xfrm>
            <a:off x="672445" y="593889"/>
            <a:ext cx="10246936" cy="5447645"/>
          </a:xfrm>
          <a:prstGeom prst="rect">
            <a:avLst/>
          </a:prstGeom>
          <a:noFill/>
        </p:spPr>
        <p:txBody>
          <a:bodyPr wrap="square" rtlCol="0">
            <a:spAutoFit/>
          </a:bodyPr>
          <a:lstStyle/>
          <a:p>
            <a:r>
              <a:rPr lang="fr-BE" sz="2400" b="1">
                <a:solidFill>
                  <a:schemeClr val="accent6"/>
                </a:solidFill>
              </a:rPr>
              <a:t>Mise à jour des lignes directrices PFAS</a:t>
            </a:r>
          </a:p>
          <a:p>
            <a:endParaRPr lang="fr-BE" sz="2400"/>
          </a:p>
          <a:p>
            <a:pPr marL="342900" indent="-342900">
              <a:buFont typeface="Wingdings" panose="05000000000000000000" pitchFamily="2" charset="2"/>
              <a:buChar char="à"/>
            </a:pPr>
            <a:r>
              <a:rPr lang="fr-BE" sz="2000">
                <a:latin typeface="Century Gothic" panose="020B0502020202020204" pitchFamily="34" charset="0"/>
              </a:rPr>
              <a:t>Publication attendue pour fin décembre 2024</a:t>
            </a:r>
          </a:p>
          <a:p>
            <a:pPr marL="342900" indent="-342900">
              <a:buFont typeface="Wingdings" panose="05000000000000000000" pitchFamily="2" charset="2"/>
              <a:buChar char="à"/>
            </a:pPr>
            <a:endParaRPr lang="fr-BE" sz="2000">
              <a:latin typeface="Century Gothic" panose="020B0502020202020204" pitchFamily="34" charset="0"/>
            </a:endParaRPr>
          </a:p>
          <a:p>
            <a:pPr marL="342900" indent="-342900">
              <a:buFont typeface="Wingdings" panose="05000000000000000000" pitchFamily="2" charset="2"/>
              <a:buChar char="à"/>
            </a:pPr>
            <a:r>
              <a:rPr lang="fr-BE" sz="2000" b="1">
                <a:effectLst/>
                <a:latin typeface="Century Gothic" panose="020B0502020202020204" pitchFamily="34" charset="0"/>
                <a:ea typeface="CIDFont+F1"/>
                <a:cs typeface="Times New Roman" panose="02020603050405020304" pitchFamily="18" charset="0"/>
              </a:rPr>
              <a:t>Rentrée en vigueur </a:t>
            </a:r>
            <a:r>
              <a:rPr lang="fr-FR" sz="2000" b="1">
                <a:effectLst/>
                <a:latin typeface="Century Gothic" panose="020B0502020202020204" pitchFamily="34" charset="0"/>
                <a:ea typeface="CIDFont+F1"/>
                <a:cs typeface="Times New Roman" panose="02020603050405020304" pitchFamily="18" charset="0"/>
              </a:rPr>
              <a:t>le 1</a:t>
            </a:r>
            <a:r>
              <a:rPr lang="fr-FR" sz="2000" b="1" baseline="30000">
                <a:effectLst/>
                <a:latin typeface="Century Gothic" panose="020B0502020202020204" pitchFamily="34" charset="0"/>
                <a:ea typeface="CIDFont+F1"/>
                <a:cs typeface="Times New Roman" panose="02020603050405020304" pitchFamily="18" charset="0"/>
              </a:rPr>
              <a:t>er</a:t>
            </a:r>
            <a:r>
              <a:rPr lang="fr-FR" sz="2000" b="1">
                <a:effectLst/>
                <a:latin typeface="Century Gothic" panose="020B0502020202020204" pitchFamily="34" charset="0"/>
                <a:ea typeface="CIDFont+F1"/>
                <a:cs typeface="Times New Roman" panose="02020603050405020304" pitchFamily="18" charset="0"/>
              </a:rPr>
              <a:t> mars 2025 </a:t>
            </a:r>
          </a:p>
          <a:p>
            <a:pPr marL="342900" indent="-342900">
              <a:buFont typeface="Wingdings" panose="05000000000000000000" pitchFamily="2" charset="2"/>
              <a:buChar char="à"/>
            </a:pPr>
            <a:endParaRPr lang="fr-FR" sz="2000" b="1">
              <a:latin typeface="Century Gothic" panose="020B0502020202020204" pitchFamily="34" charset="0"/>
              <a:ea typeface="CIDFont+F1"/>
              <a:cs typeface="Times New Roman" panose="02020603050405020304" pitchFamily="18" charset="0"/>
            </a:endParaRPr>
          </a:p>
          <a:p>
            <a:r>
              <a:rPr lang="fr-FR" sz="2000" b="1">
                <a:effectLst/>
                <a:latin typeface="Century Gothic" panose="020B0502020202020204" pitchFamily="34" charset="0"/>
                <a:ea typeface="CIDFont+F1"/>
                <a:cs typeface="Times New Roman" panose="02020603050405020304" pitchFamily="18" charset="0"/>
              </a:rPr>
              <a:t>Tout expert peut de manière volontaire appliquer ces nouvelles recommandations dès à présent</a:t>
            </a:r>
          </a:p>
          <a:p>
            <a:endParaRPr lang="fr-FR" sz="2000" b="1">
              <a:latin typeface="Century Gothic" panose="020B050202020202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à"/>
            </a:pPr>
            <a:r>
              <a:rPr lang="fr-BE" sz="2000">
                <a:latin typeface="Century Gothic" panose="020B0502020202020204" pitchFamily="34" charset="0"/>
                <a:sym typeface="Wingdings" panose="05000000000000000000" pitchFamily="2" charset="2"/>
              </a:rPr>
              <a:t>La nouvelle version centralise l’ensemble des données pour les PFAS</a:t>
            </a:r>
          </a:p>
          <a:p>
            <a:pPr marL="342900" indent="-342900">
              <a:buFont typeface="Wingdings" panose="05000000000000000000" pitchFamily="2" charset="2"/>
              <a:buChar char="à"/>
            </a:pPr>
            <a:endParaRPr lang="fr-BE" sz="2000">
              <a:latin typeface="Century Gothic" panose="020B0502020202020204" pitchFamily="34" charset="0"/>
              <a:sym typeface="Wingdings" panose="05000000000000000000" pitchFamily="2" charset="2"/>
            </a:endParaRPr>
          </a:p>
          <a:p>
            <a:pPr marL="514350" indent="-514350">
              <a:buAutoNum type="romanUcPeriod"/>
            </a:pPr>
            <a:r>
              <a:rPr lang="fr-BE" sz="2000">
                <a:latin typeface="Century Gothic" panose="020B0502020202020204" pitchFamily="34" charset="0"/>
                <a:sym typeface="Wingdings" panose="05000000000000000000" pitchFamily="2" charset="2"/>
              </a:rPr>
              <a:t>Définition des PFAS</a:t>
            </a:r>
          </a:p>
          <a:p>
            <a:pPr marL="514350" indent="-514350">
              <a:buAutoNum type="romanUcPeriod"/>
            </a:pPr>
            <a:r>
              <a:rPr lang="fr-BE" sz="2000">
                <a:latin typeface="Century Gothic" panose="020B0502020202020204" pitchFamily="34" charset="0"/>
                <a:sym typeface="Wingdings" panose="05000000000000000000" pitchFamily="2" charset="2"/>
              </a:rPr>
              <a:t>Sources potentielles de pollution</a:t>
            </a:r>
          </a:p>
          <a:p>
            <a:pPr marL="514350" indent="-514350">
              <a:buAutoNum type="romanUcPeriod"/>
            </a:pPr>
            <a:r>
              <a:rPr lang="fr-BE" sz="2000">
                <a:latin typeface="Century Gothic" panose="020B0502020202020204" pitchFamily="34" charset="0"/>
                <a:sym typeface="Wingdings" panose="05000000000000000000" pitchFamily="2" charset="2"/>
              </a:rPr>
              <a:t>Méthodes analytiques</a:t>
            </a:r>
          </a:p>
          <a:p>
            <a:pPr marL="514350" indent="-514350">
              <a:buAutoNum type="romanUcPeriod"/>
            </a:pPr>
            <a:r>
              <a:rPr lang="fr-BE" sz="2000">
                <a:latin typeface="Century Gothic" panose="020B0502020202020204" pitchFamily="34" charset="0"/>
                <a:sym typeface="Wingdings" panose="05000000000000000000" pitchFamily="2" charset="2"/>
              </a:rPr>
              <a:t>Valeurs limites</a:t>
            </a:r>
          </a:p>
          <a:p>
            <a:pPr marL="514350" indent="-514350">
              <a:buAutoNum type="romanUcPeriod"/>
            </a:pPr>
            <a:r>
              <a:rPr lang="fr-BE" sz="2000">
                <a:latin typeface="Century Gothic" panose="020B0502020202020204" pitchFamily="34" charset="0"/>
                <a:sym typeface="Wingdings" panose="05000000000000000000" pitchFamily="2" charset="2"/>
              </a:rPr>
              <a:t>Recommandations pour la réalisation des études</a:t>
            </a:r>
          </a:p>
          <a:p>
            <a:pPr marL="514350" indent="-514350">
              <a:buAutoNum type="romanUcPeriod"/>
            </a:pPr>
            <a:r>
              <a:rPr lang="fr-BE" sz="2000">
                <a:latin typeface="Century Gothic" panose="020B0502020202020204" pitchFamily="34" charset="0"/>
                <a:sym typeface="Wingdings" panose="05000000000000000000" pitchFamily="2" charset="2"/>
              </a:rPr>
              <a:t>Données toxicologiques et physico-chimiques</a:t>
            </a:r>
            <a:endParaRPr lang="fr-BE" sz="2000">
              <a:latin typeface="Century Gothic" panose="020B0502020202020204" pitchFamily="34" charset="0"/>
            </a:endParaRPr>
          </a:p>
        </p:txBody>
      </p:sp>
    </p:spTree>
    <p:extLst>
      <p:ext uri="{BB962C8B-B14F-4D97-AF65-F5344CB8AC3E}">
        <p14:creationId xmlns:p14="http://schemas.microsoft.com/office/powerpoint/2010/main" val="2234371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896E251-8EBB-C5CF-4B45-BC772F0301A8}"/>
              </a:ext>
            </a:extLst>
          </p:cNvPr>
          <p:cNvSpPr>
            <a:spLocks noGrp="1"/>
          </p:cNvSpPr>
          <p:nvPr>
            <p:ph type="sldNum" sz="quarter" idx="12"/>
          </p:nvPr>
        </p:nvSpPr>
        <p:spPr/>
        <p:txBody>
          <a:bodyPr/>
          <a:lstStyle/>
          <a:p>
            <a:fld id="{1F75E946-527F-4E47-9859-7A7D5E239E1C}" type="slidenum">
              <a:rPr lang="fr-BE" smtClean="0"/>
              <a:pPr/>
              <a:t>20</a:t>
            </a:fld>
            <a:endParaRPr lang="fr-BE"/>
          </a:p>
        </p:txBody>
      </p:sp>
      <p:sp>
        <p:nvSpPr>
          <p:cNvPr id="5" name="ZoneTexte 4">
            <a:extLst>
              <a:ext uri="{FF2B5EF4-FFF2-40B4-BE49-F238E27FC236}">
                <a16:creationId xmlns:a16="http://schemas.microsoft.com/office/drawing/2014/main" id="{5FE65D9C-0BC3-336B-717B-EC321883F44D}"/>
              </a:ext>
            </a:extLst>
          </p:cNvPr>
          <p:cNvSpPr txBox="1"/>
          <p:nvPr/>
        </p:nvSpPr>
        <p:spPr>
          <a:xfrm>
            <a:off x="563418" y="766618"/>
            <a:ext cx="11311290" cy="6401753"/>
          </a:xfrm>
          <a:prstGeom prst="rect">
            <a:avLst/>
          </a:prstGeom>
          <a:noFill/>
        </p:spPr>
        <p:txBody>
          <a:bodyPr wrap="square" rtlCol="0">
            <a:spAutoFit/>
          </a:bodyPr>
          <a:lstStyle/>
          <a:p>
            <a:r>
              <a:rPr lang="fr-BE" sz="2000" b="1">
                <a:latin typeface="Century Gothic" panose="020B0502020202020204" pitchFamily="34" charset="0"/>
              </a:rPr>
              <a:t>2) Impact de la structure</a:t>
            </a:r>
          </a:p>
          <a:p>
            <a:endParaRPr lang="fr-BE" sz="2000">
              <a:latin typeface="Century Gothic" panose="020B0502020202020204" pitchFamily="34" charset="0"/>
            </a:endParaRPr>
          </a:p>
          <a:p>
            <a:endParaRPr lang="fr-BE" sz="2000">
              <a:latin typeface="Century Gothic" panose="020B0502020202020204" pitchFamily="34" charset="0"/>
            </a:endParaRPr>
          </a:p>
          <a:p>
            <a:endParaRPr lang="fr-BE" sz="2000">
              <a:latin typeface="Century Gothic" panose="020B0502020202020204" pitchFamily="34" charset="0"/>
            </a:endParaRPr>
          </a:p>
          <a:p>
            <a:r>
              <a:rPr lang="fr-BE" sz="2000" u="sng">
                <a:latin typeface="Century Gothic" panose="020B0502020202020204" pitchFamily="34" charset="0"/>
              </a:rPr>
              <a:t>2.1) Chaine hydrophobe</a:t>
            </a:r>
          </a:p>
          <a:p>
            <a:endParaRPr lang="fr-BE" sz="2000">
              <a:latin typeface="Century Gothic" panose="020B0502020202020204" pitchFamily="34" charset="0"/>
            </a:endParaRPr>
          </a:p>
          <a:p>
            <a:r>
              <a:rPr lang="fr-BE" sz="2000">
                <a:latin typeface="Century Gothic" panose="020B0502020202020204" pitchFamily="34" charset="0"/>
              </a:rPr>
              <a:t>Les PFAS à longue chaîne carbonée ont plus d’affinité pour le sol que les PFAS à courte chaîne</a:t>
            </a:r>
          </a:p>
          <a:p>
            <a:pPr marL="342900" indent="-342900">
              <a:buFont typeface="Wingdings" panose="05000000000000000000" pitchFamily="2" charset="2"/>
              <a:buChar char="à"/>
            </a:pPr>
            <a:r>
              <a:rPr lang="fr-BE" sz="2000">
                <a:latin typeface="Century Gothic" panose="020B0502020202020204" pitchFamily="34" charset="0"/>
              </a:rPr>
              <a:t>Interactions hydrophobes avec certaines particules de sol</a:t>
            </a:r>
          </a:p>
          <a:p>
            <a:pPr marL="342900" indent="-342900">
              <a:buFont typeface="Wingdings" panose="05000000000000000000" pitchFamily="2" charset="2"/>
              <a:buChar char="à"/>
            </a:pPr>
            <a:r>
              <a:rPr lang="fr-BE" sz="2000">
                <a:latin typeface="Century Gothic" panose="020B0502020202020204" pitchFamily="34" charset="0"/>
              </a:rPr>
              <a:t>Plus la chaîne est courte, et plus le composé est mobile dans le sol</a:t>
            </a:r>
          </a:p>
          <a:p>
            <a:endParaRPr lang="fr-BE" sz="2000">
              <a:latin typeface="Century Gothic" panose="020B0502020202020204" pitchFamily="34" charset="0"/>
            </a:endParaRPr>
          </a:p>
          <a:p>
            <a:r>
              <a:rPr lang="fr-BE" sz="2000" u="sng">
                <a:latin typeface="Century Gothic" panose="020B0502020202020204" pitchFamily="34" charset="0"/>
              </a:rPr>
              <a:t>2.2) Groupe fonctionnel</a:t>
            </a:r>
          </a:p>
          <a:p>
            <a:endParaRPr lang="fr-BE" sz="2000">
              <a:latin typeface="Century Gothic" panose="020B0502020202020204" pitchFamily="34" charset="0"/>
            </a:endParaRPr>
          </a:p>
          <a:p>
            <a:r>
              <a:rPr lang="fr-BE" sz="2000">
                <a:latin typeface="Century Gothic" panose="020B0502020202020204" pitchFamily="34" charset="0"/>
              </a:rPr>
              <a:t>La nature du groupe fonctionnel va conditionner le comportement de la molécule</a:t>
            </a:r>
          </a:p>
          <a:p>
            <a:pPr marL="285750" indent="-285750">
              <a:spcBef>
                <a:spcPts val="600"/>
              </a:spcBef>
              <a:buFont typeface="Wingdings" panose="05000000000000000000" pitchFamily="2" charset="2"/>
              <a:buChar char="à"/>
            </a:pPr>
            <a:r>
              <a:rPr lang="fr-BE" sz="2000">
                <a:latin typeface="Century Gothic" panose="020B0502020202020204" pitchFamily="34" charset="0"/>
                <a:sym typeface="Wingdings" panose="05000000000000000000" pitchFamily="2" charset="2"/>
              </a:rPr>
              <a:t>Capacité d’adsorption aux particules de sol (matière organique, oxydes de fer et aluminium, argiles, ions Ca2+ et Al3+)</a:t>
            </a:r>
          </a:p>
          <a:p>
            <a:pPr marL="285750" indent="-285750">
              <a:spcBef>
                <a:spcPts val="600"/>
              </a:spcBef>
              <a:buFont typeface="Wingdings" panose="05000000000000000000" pitchFamily="2" charset="2"/>
              <a:buChar char="à"/>
            </a:pPr>
            <a:r>
              <a:rPr lang="fr-BE" sz="2000">
                <a:latin typeface="Century Gothic" panose="020B0502020202020204" pitchFamily="34" charset="0"/>
                <a:sym typeface="Wingdings" panose="05000000000000000000" pitchFamily="2" charset="2"/>
              </a:rPr>
              <a:t>Solubilité dans l’eau</a:t>
            </a:r>
            <a:endParaRPr lang="fr-BE" sz="2000">
              <a:latin typeface="Century Gothic" panose="020B0502020202020204" pitchFamily="34" charset="0"/>
            </a:endParaRPr>
          </a:p>
          <a:p>
            <a:endParaRPr lang="fr-BE" sz="2000">
              <a:latin typeface="Century Gothic" panose="020B0502020202020204" pitchFamily="34" charset="0"/>
            </a:endParaRPr>
          </a:p>
          <a:p>
            <a:endParaRPr lang="fr-BE" sz="2000">
              <a:latin typeface="Century Gothic" panose="020B0502020202020204" pitchFamily="34" charset="0"/>
            </a:endParaRPr>
          </a:p>
          <a:p>
            <a:endParaRPr lang="fr-BE" sz="2000">
              <a:latin typeface="Century Gothic" panose="020B0502020202020204" pitchFamily="34" charset="0"/>
            </a:endParaRPr>
          </a:p>
        </p:txBody>
      </p:sp>
      <p:pic>
        <p:nvPicPr>
          <p:cNvPr id="6" name="Image 5">
            <a:extLst>
              <a:ext uri="{FF2B5EF4-FFF2-40B4-BE49-F238E27FC236}">
                <a16:creationId xmlns:a16="http://schemas.microsoft.com/office/drawing/2014/main" id="{E22A3473-757B-0146-8589-FC5187EFD158}"/>
              </a:ext>
            </a:extLst>
          </p:cNvPr>
          <p:cNvPicPr>
            <a:picLocks noChangeAspect="1"/>
          </p:cNvPicPr>
          <p:nvPr/>
        </p:nvPicPr>
        <p:blipFill>
          <a:blip r:embed="rId2"/>
          <a:stretch>
            <a:fillRect/>
          </a:stretch>
        </p:blipFill>
        <p:spPr>
          <a:xfrm>
            <a:off x="6117590" y="27796"/>
            <a:ext cx="6033466" cy="2452149"/>
          </a:xfrm>
          <a:prstGeom prst="rect">
            <a:avLst/>
          </a:prstGeom>
        </p:spPr>
      </p:pic>
    </p:spTree>
    <p:extLst>
      <p:ext uri="{BB962C8B-B14F-4D97-AF65-F5344CB8AC3E}">
        <p14:creationId xmlns:p14="http://schemas.microsoft.com/office/powerpoint/2010/main" val="304891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FFE1306-9ED9-7F06-1BC5-2B0892E01364}"/>
              </a:ext>
            </a:extLst>
          </p:cNvPr>
          <p:cNvSpPr>
            <a:spLocks noGrp="1"/>
          </p:cNvSpPr>
          <p:nvPr>
            <p:ph type="sldNum" sz="quarter" idx="12"/>
          </p:nvPr>
        </p:nvSpPr>
        <p:spPr/>
        <p:txBody>
          <a:bodyPr/>
          <a:lstStyle/>
          <a:p>
            <a:fld id="{1F75E946-527F-4E47-9859-7A7D5E239E1C}" type="slidenum">
              <a:rPr lang="fr-BE" smtClean="0"/>
              <a:pPr/>
              <a:t>21</a:t>
            </a:fld>
            <a:endParaRPr lang="fr-BE"/>
          </a:p>
        </p:txBody>
      </p:sp>
      <p:sp>
        <p:nvSpPr>
          <p:cNvPr id="5" name="ZoneTexte 4">
            <a:extLst>
              <a:ext uri="{FF2B5EF4-FFF2-40B4-BE49-F238E27FC236}">
                <a16:creationId xmlns:a16="http://schemas.microsoft.com/office/drawing/2014/main" id="{0370CFCF-F0C9-76E5-7E65-C5C85DCF4A0F}"/>
              </a:ext>
            </a:extLst>
          </p:cNvPr>
          <p:cNvSpPr txBox="1"/>
          <p:nvPr/>
        </p:nvSpPr>
        <p:spPr>
          <a:xfrm>
            <a:off x="367403" y="329519"/>
            <a:ext cx="11135975" cy="6863417"/>
          </a:xfrm>
          <a:prstGeom prst="rect">
            <a:avLst/>
          </a:prstGeom>
          <a:noFill/>
        </p:spPr>
        <p:txBody>
          <a:bodyPr wrap="square" rtlCol="0">
            <a:spAutoFit/>
          </a:bodyPr>
          <a:lstStyle/>
          <a:p>
            <a:r>
              <a:rPr lang="fr-BE" sz="2000" b="1">
                <a:latin typeface="Century Gothic" panose="020B0502020202020204" pitchFamily="34" charset="0"/>
              </a:rPr>
              <a:t>3) Propriétés du sol impactant la sorption des PFAS</a:t>
            </a:r>
          </a:p>
          <a:p>
            <a:endParaRPr lang="fr-BE" sz="2000">
              <a:latin typeface="Century Gothic" panose="020B0502020202020204" pitchFamily="34" charset="0"/>
            </a:endParaRPr>
          </a:p>
          <a:p>
            <a:r>
              <a:rPr lang="fr-BE" sz="2000" u="sng">
                <a:latin typeface="Century Gothic" panose="020B0502020202020204" pitchFamily="34" charset="0"/>
              </a:rPr>
              <a:t>3.1) Matière organique, argiles et oxydes de fer et d’aluminium</a:t>
            </a:r>
          </a:p>
          <a:p>
            <a:endParaRPr lang="fr-BE" sz="2000">
              <a:latin typeface="Century Gothic" panose="020B0502020202020204" pitchFamily="34" charset="0"/>
            </a:endParaRPr>
          </a:p>
          <a:p>
            <a:r>
              <a:rPr lang="fr-BE" sz="2000">
                <a:latin typeface="Century Gothic" panose="020B0502020202020204" pitchFamily="34" charset="0"/>
              </a:rPr>
              <a:t>Plus le taux augmente, plus la sorption est forte</a:t>
            </a:r>
          </a:p>
          <a:p>
            <a:endParaRPr lang="fr-BE" sz="2000">
              <a:latin typeface="Century Gothic" panose="020B0502020202020204" pitchFamily="34" charset="0"/>
            </a:endParaRPr>
          </a:p>
          <a:p>
            <a:r>
              <a:rPr lang="fr-BE" sz="2000">
                <a:latin typeface="Century Gothic" panose="020B0502020202020204" pitchFamily="34" charset="0"/>
              </a:rPr>
              <a:t>La nature de la MO a également un impact sur la capacité de sorption des PFAS</a:t>
            </a:r>
          </a:p>
          <a:p>
            <a:pPr marL="285750" indent="-285750">
              <a:buFontTx/>
              <a:buChar char="-"/>
            </a:pPr>
            <a:endParaRPr lang="fr-BE" sz="2000">
              <a:latin typeface="Century Gothic" panose="020B0502020202020204" pitchFamily="34" charset="0"/>
            </a:endParaRPr>
          </a:p>
          <a:p>
            <a:r>
              <a:rPr lang="fr-BE" sz="2000" u="sng">
                <a:latin typeface="Century Gothic" panose="020B0502020202020204" pitchFamily="34" charset="0"/>
              </a:rPr>
              <a:t>3.2) acidité du sol</a:t>
            </a:r>
          </a:p>
          <a:p>
            <a:endParaRPr lang="fr-BE" sz="2000">
              <a:latin typeface="Century Gothic" panose="020B0502020202020204" pitchFamily="34" charset="0"/>
            </a:endParaRPr>
          </a:p>
          <a:p>
            <a:r>
              <a:rPr lang="fr-BE" sz="2000">
                <a:latin typeface="Century Gothic" panose="020B0502020202020204" pitchFamily="34" charset="0"/>
              </a:rPr>
              <a:t>Pour les PFAS de type anions (la plupart des PFAS dosés à ce jour), dans des conditions classiques d’acidité (pH 6-8), les PFAS sont sous forme anionique et forme des interactions électrostatiques avec les charges cationiques des particules de sol</a:t>
            </a:r>
          </a:p>
          <a:p>
            <a:endParaRPr lang="fr-BE" sz="2000">
              <a:latin typeface="Century Gothic" panose="020B0502020202020204" pitchFamily="34" charset="0"/>
            </a:endParaRPr>
          </a:p>
          <a:p>
            <a:r>
              <a:rPr lang="fr-BE" sz="2000">
                <a:latin typeface="Century Gothic" panose="020B0502020202020204" pitchFamily="34" charset="0"/>
              </a:rPr>
              <a:t>Une diminution de pH augmente la sorption des PFAS</a:t>
            </a:r>
          </a:p>
          <a:p>
            <a:endParaRPr lang="fr-BE" sz="2000">
              <a:latin typeface="Century Gothic" panose="020B0502020202020204" pitchFamily="34" charset="0"/>
            </a:endParaRPr>
          </a:p>
          <a:p>
            <a:r>
              <a:rPr lang="fr-BE" sz="2000" u="sng">
                <a:latin typeface="Century Gothic" panose="020B0502020202020204" pitchFamily="34" charset="0"/>
              </a:rPr>
              <a:t>3.3) Teneur en eau, texture et structure</a:t>
            </a:r>
          </a:p>
          <a:p>
            <a:pPr marL="342900" indent="-342900">
              <a:buFontTx/>
              <a:buChar char="-"/>
            </a:pPr>
            <a:endParaRPr lang="fr-BE" sz="2000">
              <a:latin typeface="Century Gothic" panose="020B0502020202020204" pitchFamily="34" charset="0"/>
            </a:endParaRPr>
          </a:p>
          <a:p>
            <a:r>
              <a:rPr lang="fr-BE" sz="2000">
                <a:latin typeface="Century Gothic" panose="020B0502020202020204" pitchFamily="34" charset="0"/>
              </a:rPr>
              <a:t>Impact sur les zones interfaciales air/eau</a:t>
            </a:r>
          </a:p>
          <a:p>
            <a:pPr marL="285750" indent="-285750">
              <a:buFontTx/>
              <a:buChar char="-"/>
            </a:pPr>
            <a:endParaRPr lang="fr-BE" sz="2000">
              <a:latin typeface="Century Gothic" panose="020B0502020202020204" pitchFamily="34" charset="0"/>
            </a:endParaRPr>
          </a:p>
          <a:p>
            <a:endParaRPr lang="fr-BE" sz="2000">
              <a:latin typeface="Century Gothic" panose="020B0502020202020204" pitchFamily="34" charset="0"/>
            </a:endParaRPr>
          </a:p>
          <a:p>
            <a:endParaRPr lang="fr-BE" sz="2000">
              <a:latin typeface="Century Gothic" panose="020B0502020202020204" pitchFamily="34" charset="0"/>
            </a:endParaRPr>
          </a:p>
        </p:txBody>
      </p:sp>
    </p:spTree>
    <p:extLst>
      <p:ext uri="{BB962C8B-B14F-4D97-AF65-F5344CB8AC3E}">
        <p14:creationId xmlns:p14="http://schemas.microsoft.com/office/powerpoint/2010/main" val="313358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323135A-437F-9D6D-A39D-073C12E3B4FB}"/>
              </a:ext>
            </a:extLst>
          </p:cNvPr>
          <p:cNvSpPr>
            <a:spLocks noGrp="1"/>
          </p:cNvSpPr>
          <p:nvPr>
            <p:ph type="sldNum" sz="quarter" idx="12"/>
          </p:nvPr>
        </p:nvSpPr>
        <p:spPr/>
        <p:txBody>
          <a:bodyPr/>
          <a:lstStyle/>
          <a:p>
            <a:fld id="{1F75E946-527F-4E47-9859-7A7D5E239E1C}" type="slidenum">
              <a:rPr lang="fr-BE" smtClean="0"/>
              <a:pPr/>
              <a:t>22</a:t>
            </a:fld>
            <a:endParaRPr lang="fr-BE"/>
          </a:p>
        </p:txBody>
      </p:sp>
      <p:pic>
        <p:nvPicPr>
          <p:cNvPr id="6" name="Image 5">
            <a:extLst>
              <a:ext uri="{FF2B5EF4-FFF2-40B4-BE49-F238E27FC236}">
                <a16:creationId xmlns:a16="http://schemas.microsoft.com/office/drawing/2014/main" id="{E7A2772E-550E-0561-1E7E-9D6A7FA9DB42}"/>
              </a:ext>
            </a:extLst>
          </p:cNvPr>
          <p:cNvPicPr>
            <a:picLocks noChangeAspect="1"/>
          </p:cNvPicPr>
          <p:nvPr/>
        </p:nvPicPr>
        <p:blipFill>
          <a:blip r:embed="rId2"/>
          <a:stretch>
            <a:fillRect/>
          </a:stretch>
        </p:blipFill>
        <p:spPr>
          <a:xfrm>
            <a:off x="3851802" y="0"/>
            <a:ext cx="7242888" cy="6858000"/>
          </a:xfrm>
          <a:prstGeom prst="rect">
            <a:avLst/>
          </a:prstGeom>
        </p:spPr>
      </p:pic>
      <p:sp>
        <p:nvSpPr>
          <p:cNvPr id="8" name="ZoneTexte 7">
            <a:extLst>
              <a:ext uri="{FF2B5EF4-FFF2-40B4-BE49-F238E27FC236}">
                <a16:creationId xmlns:a16="http://schemas.microsoft.com/office/drawing/2014/main" id="{09DF227E-D78B-746B-A13F-87B9868BF5A2}"/>
              </a:ext>
            </a:extLst>
          </p:cNvPr>
          <p:cNvSpPr txBox="1"/>
          <p:nvPr/>
        </p:nvSpPr>
        <p:spPr>
          <a:xfrm>
            <a:off x="0" y="4743945"/>
            <a:ext cx="3725333" cy="830997"/>
          </a:xfrm>
          <a:prstGeom prst="rect">
            <a:avLst/>
          </a:prstGeom>
          <a:noFill/>
        </p:spPr>
        <p:txBody>
          <a:bodyPr wrap="square">
            <a:spAutoFit/>
          </a:bodyPr>
          <a:lstStyle/>
          <a:p>
            <a:r>
              <a:rPr lang="fr-BE" sz="1600" err="1">
                <a:latin typeface="Century Gothic" panose="020B0502020202020204" pitchFamily="34" charset="0"/>
              </a:rPr>
              <a:t>Kookana</a:t>
            </a:r>
            <a:r>
              <a:rPr lang="fr-BE" sz="1600">
                <a:latin typeface="Century Gothic" panose="020B0502020202020204" pitchFamily="34" charset="0"/>
              </a:rPr>
              <a:t> RS et al. (2023)</a:t>
            </a:r>
          </a:p>
          <a:p>
            <a:r>
              <a:rPr lang="fr-BE" sz="1600" err="1">
                <a:latin typeface="Century Gothic" panose="020B0502020202020204" pitchFamily="34" charset="0"/>
              </a:rPr>
              <a:t>Soil</a:t>
            </a:r>
            <a:r>
              <a:rPr lang="fr-BE" sz="1600">
                <a:latin typeface="Century Gothic" panose="020B0502020202020204" pitchFamily="34" charset="0"/>
              </a:rPr>
              <a:t> </a:t>
            </a:r>
            <a:r>
              <a:rPr lang="fr-BE" sz="1600" err="1">
                <a:latin typeface="Century Gothic" panose="020B0502020202020204" pitchFamily="34" charset="0"/>
              </a:rPr>
              <a:t>Research</a:t>
            </a:r>
            <a:r>
              <a:rPr lang="fr-BE" sz="1600">
                <a:latin typeface="Century Gothic" panose="020B0502020202020204" pitchFamily="34" charset="0"/>
              </a:rPr>
              <a:t>, 61(2), 107–125.</a:t>
            </a:r>
          </a:p>
          <a:p>
            <a:r>
              <a:rPr lang="fr-BE" sz="1600">
                <a:latin typeface="Century Gothic" panose="020B0502020202020204" pitchFamily="34" charset="0"/>
              </a:rPr>
              <a:t>doi:10.1071/SR22183</a:t>
            </a:r>
          </a:p>
        </p:txBody>
      </p:sp>
      <p:sp>
        <p:nvSpPr>
          <p:cNvPr id="9" name="ZoneTexte 8">
            <a:extLst>
              <a:ext uri="{FF2B5EF4-FFF2-40B4-BE49-F238E27FC236}">
                <a16:creationId xmlns:a16="http://schemas.microsoft.com/office/drawing/2014/main" id="{12DD1270-AB7D-813A-BE4A-1BA5ED725B26}"/>
              </a:ext>
            </a:extLst>
          </p:cNvPr>
          <p:cNvSpPr txBox="1"/>
          <p:nvPr/>
        </p:nvSpPr>
        <p:spPr>
          <a:xfrm>
            <a:off x="63234" y="128896"/>
            <a:ext cx="3725333" cy="3170099"/>
          </a:xfrm>
          <a:prstGeom prst="rect">
            <a:avLst/>
          </a:prstGeom>
          <a:noFill/>
          <a:ln w="28575">
            <a:solidFill>
              <a:schemeClr val="accent6"/>
            </a:solidFill>
          </a:ln>
        </p:spPr>
        <p:txBody>
          <a:bodyPr wrap="square">
            <a:spAutoFit/>
          </a:bodyPr>
          <a:lstStyle/>
          <a:p>
            <a:r>
              <a:rPr lang="fr-BE" sz="2000" b="1">
                <a:latin typeface="Century Gothic" panose="020B0502020202020204" pitchFamily="34" charset="0"/>
              </a:rPr>
              <a:t>Les mécanismes de rétention des PFAS dans les sols sont plus complexes que pour la plupart des </a:t>
            </a:r>
            <a:r>
              <a:rPr lang="fr-BE" sz="2000" b="1" err="1">
                <a:latin typeface="Century Gothic" panose="020B0502020202020204" pitchFamily="34" charset="0"/>
              </a:rPr>
              <a:t>POPs</a:t>
            </a:r>
            <a:r>
              <a:rPr lang="fr-BE" sz="2000" b="1">
                <a:latin typeface="Century Gothic" panose="020B0502020202020204" pitchFamily="34" charset="0"/>
              </a:rPr>
              <a:t>.</a:t>
            </a:r>
          </a:p>
          <a:p>
            <a:endParaRPr lang="fr-BE" sz="2000" b="1">
              <a:latin typeface="Century Gothic" panose="020B0502020202020204" pitchFamily="34" charset="0"/>
            </a:endParaRPr>
          </a:p>
          <a:p>
            <a:r>
              <a:rPr lang="fr-BE" sz="2000" b="1">
                <a:latin typeface="Century Gothic" panose="020B0502020202020204" pitchFamily="34" charset="0"/>
              </a:rPr>
              <a:t>Ces mécanismes ne sont pas encore suffisamment documentés dans la littérature.</a:t>
            </a:r>
          </a:p>
        </p:txBody>
      </p:sp>
    </p:spTree>
    <p:extLst>
      <p:ext uri="{BB962C8B-B14F-4D97-AF65-F5344CB8AC3E}">
        <p14:creationId xmlns:p14="http://schemas.microsoft.com/office/powerpoint/2010/main" val="598506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7C6A4C4-8E0D-C77E-B6D3-7E17D3740CDA}"/>
              </a:ext>
            </a:extLst>
          </p:cNvPr>
          <p:cNvSpPr>
            <a:spLocks noGrp="1"/>
          </p:cNvSpPr>
          <p:nvPr>
            <p:ph type="sldNum" sz="quarter" idx="12"/>
          </p:nvPr>
        </p:nvSpPr>
        <p:spPr/>
        <p:txBody>
          <a:bodyPr/>
          <a:lstStyle/>
          <a:p>
            <a:fld id="{1F75E946-527F-4E47-9859-7A7D5E239E1C}" type="slidenum">
              <a:rPr lang="fr-BE" smtClean="0"/>
              <a:pPr/>
              <a:t>23</a:t>
            </a:fld>
            <a:endParaRPr lang="fr-BE"/>
          </a:p>
        </p:txBody>
      </p:sp>
      <p:sp>
        <p:nvSpPr>
          <p:cNvPr id="5" name="ZoneTexte 4">
            <a:extLst>
              <a:ext uri="{FF2B5EF4-FFF2-40B4-BE49-F238E27FC236}">
                <a16:creationId xmlns:a16="http://schemas.microsoft.com/office/drawing/2014/main" id="{80C47E12-BCAD-E5A6-7B65-D26BA5A6D131}"/>
              </a:ext>
            </a:extLst>
          </p:cNvPr>
          <p:cNvSpPr txBox="1"/>
          <p:nvPr/>
        </p:nvSpPr>
        <p:spPr>
          <a:xfrm>
            <a:off x="1014761" y="713678"/>
            <a:ext cx="10330572" cy="5324535"/>
          </a:xfrm>
          <a:prstGeom prst="rect">
            <a:avLst/>
          </a:prstGeom>
          <a:noFill/>
        </p:spPr>
        <p:txBody>
          <a:bodyPr wrap="square" rtlCol="0">
            <a:spAutoFit/>
          </a:bodyPr>
          <a:lstStyle/>
          <a:p>
            <a:r>
              <a:rPr lang="fr-BE" sz="2000" b="1">
                <a:solidFill>
                  <a:schemeClr val="accent6"/>
                </a:solidFill>
                <a:latin typeface="Century Gothic" panose="020B0502020202020204" pitchFamily="34" charset="0"/>
              </a:rPr>
              <a:t>Messages clés</a:t>
            </a:r>
          </a:p>
          <a:p>
            <a:endParaRPr lang="fr-BE" sz="2000">
              <a:latin typeface="Century Gothic" panose="020B0502020202020204" pitchFamily="34" charset="0"/>
            </a:endParaRPr>
          </a:p>
          <a:p>
            <a:r>
              <a:rPr lang="fr-BE" sz="2000">
                <a:latin typeface="Century Gothic" panose="020B0502020202020204" pitchFamily="34" charset="0"/>
              </a:rPr>
              <a:t>1) Non, tous les PFAS ne sont pas directement lessivés. Une partie va être retenue dans le sol</a:t>
            </a:r>
          </a:p>
          <a:p>
            <a:pPr marL="285750" indent="-285750">
              <a:buFontTx/>
              <a:buChar char="-"/>
            </a:pPr>
            <a:endParaRPr lang="fr-BE" sz="2000">
              <a:latin typeface="Century Gothic" panose="020B0502020202020204" pitchFamily="34" charset="0"/>
            </a:endParaRPr>
          </a:p>
          <a:p>
            <a:r>
              <a:rPr lang="fr-BE" sz="2000">
                <a:latin typeface="Century Gothic" panose="020B0502020202020204" pitchFamily="34" charset="0"/>
              </a:rPr>
              <a:t>2) Cette rétention est réversible. Donc les PFAS retenus dans le sol vont être progressivement lessivés.</a:t>
            </a:r>
          </a:p>
          <a:p>
            <a:endParaRPr lang="fr-BE" sz="2000">
              <a:latin typeface="Century Gothic" panose="020B0502020202020204" pitchFamily="34" charset="0"/>
            </a:endParaRPr>
          </a:p>
          <a:p>
            <a:r>
              <a:rPr lang="fr-BE" sz="2000">
                <a:latin typeface="Century Gothic" panose="020B0502020202020204" pitchFamily="34" charset="0"/>
              </a:rPr>
              <a:t>3) Si on déverse un mélange de PFAS dans le sol, certains PFAS vont être plus spécifiquement retenus dans le sol, et d’autres vont être rapidement lessivés jusqu’à la nappe d’eau souterraine. Une même pollution va avoir un signal différent dans le sol et l’eau souterraine  </a:t>
            </a:r>
          </a:p>
          <a:p>
            <a:endParaRPr lang="fr-BE" sz="2000">
              <a:latin typeface="Century Gothic" panose="020B0502020202020204" pitchFamily="34" charset="0"/>
            </a:endParaRPr>
          </a:p>
          <a:p>
            <a:r>
              <a:rPr lang="fr-BE" sz="2000">
                <a:latin typeface="Century Gothic" panose="020B0502020202020204" pitchFamily="34" charset="0"/>
              </a:rPr>
              <a:t>4) Tous les PFAS qualifiés de précurseurs vont être progressivement biotransformés en substances perfluorées persistantes. Donc la nature de la pollution en PFAS peut évoluer avec le temps.</a:t>
            </a:r>
          </a:p>
          <a:p>
            <a:r>
              <a:rPr lang="fr-BE" sz="2000">
                <a:latin typeface="Century Gothic" panose="020B0502020202020204" pitchFamily="34" charset="0"/>
                <a:sym typeface="Wingdings" panose="05000000000000000000" pitchFamily="2" charset="2"/>
              </a:rPr>
              <a:t> Intérêt des analyses TOP</a:t>
            </a:r>
            <a:endParaRPr lang="fr-BE" sz="2000">
              <a:latin typeface="Century Gothic" panose="020B0502020202020204" pitchFamily="34" charset="0"/>
            </a:endParaRPr>
          </a:p>
        </p:txBody>
      </p:sp>
    </p:spTree>
    <p:extLst>
      <p:ext uri="{BB962C8B-B14F-4D97-AF65-F5344CB8AC3E}">
        <p14:creationId xmlns:p14="http://schemas.microsoft.com/office/powerpoint/2010/main" val="3822223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62F128-DDC6-8692-B3B3-847DB7E35644}"/>
              </a:ext>
            </a:extLst>
          </p:cNvPr>
          <p:cNvSpPr>
            <a:spLocks noGrp="1"/>
          </p:cNvSpPr>
          <p:nvPr>
            <p:ph idx="1"/>
          </p:nvPr>
        </p:nvSpPr>
        <p:spPr>
          <a:xfrm>
            <a:off x="838200" y="334537"/>
            <a:ext cx="10515600" cy="399241"/>
          </a:xfrm>
        </p:spPr>
        <p:txBody>
          <a:bodyPr>
            <a:noAutofit/>
          </a:bodyPr>
          <a:lstStyle/>
          <a:p>
            <a:pPr marL="0" indent="0" algn="just">
              <a:buNone/>
            </a:pPr>
            <a:r>
              <a:rPr lang="fr-BE" sz="2400" b="1">
                <a:solidFill>
                  <a:srgbClr val="000000"/>
                </a:solidFill>
                <a:ea typeface="Calibri" panose="020F0502020204030204" pitchFamily="34" charset="0"/>
                <a:cs typeface="Verdana" panose="020B0604030504040204" pitchFamily="34" charset="0"/>
              </a:rPr>
              <a:t>V.2.</a:t>
            </a:r>
            <a:r>
              <a:rPr lang="fr-BE" sz="2400" b="1">
                <a:solidFill>
                  <a:srgbClr val="000000"/>
                </a:solidFill>
                <a:effectLst/>
                <a:ea typeface="Calibri" panose="020F0502020204030204" pitchFamily="34" charset="0"/>
                <a:cs typeface="Verdana" panose="020B0604030504040204" pitchFamily="34" charset="0"/>
              </a:rPr>
              <a:t> Etude d’orientation – étude préliminaire</a:t>
            </a:r>
            <a:endParaRPr lang="fr-BE" sz="2000"/>
          </a:p>
        </p:txBody>
      </p:sp>
      <p:sp>
        <p:nvSpPr>
          <p:cNvPr id="4" name="Espace réservé du numéro de diapositive 3">
            <a:extLst>
              <a:ext uri="{FF2B5EF4-FFF2-40B4-BE49-F238E27FC236}">
                <a16:creationId xmlns:a16="http://schemas.microsoft.com/office/drawing/2014/main" id="{9BC70C32-70AA-155E-CB7F-8B1C5BAAE646}"/>
              </a:ext>
            </a:extLst>
          </p:cNvPr>
          <p:cNvSpPr>
            <a:spLocks noGrp="1"/>
          </p:cNvSpPr>
          <p:nvPr>
            <p:ph type="sldNum" sz="quarter" idx="12"/>
          </p:nvPr>
        </p:nvSpPr>
        <p:spPr/>
        <p:txBody>
          <a:bodyPr/>
          <a:lstStyle/>
          <a:p>
            <a:fld id="{1F75E946-527F-4E47-9859-7A7D5E239E1C}" type="slidenum">
              <a:rPr lang="fr-BE" smtClean="0"/>
              <a:pPr/>
              <a:t>24</a:t>
            </a:fld>
            <a:endParaRPr lang="fr-BE"/>
          </a:p>
        </p:txBody>
      </p:sp>
      <p:graphicFrame>
        <p:nvGraphicFramePr>
          <p:cNvPr id="2" name="Diagramme 1">
            <a:extLst>
              <a:ext uri="{FF2B5EF4-FFF2-40B4-BE49-F238E27FC236}">
                <a16:creationId xmlns:a16="http://schemas.microsoft.com/office/drawing/2014/main" id="{CAE5FD9D-21E7-7C17-D48E-DA4A50A54958}"/>
              </a:ext>
            </a:extLst>
          </p:cNvPr>
          <p:cNvGraphicFramePr/>
          <p:nvPr>
            <p:extLst>
              <p:ext uri="{D42A27DB-BD31-4B8C-83A1-F6EECF244321}">
                <p14:modId xmlns:p14="http://schemas.microsoft.com/office/powerpoint/2010/main" val="1389922318"/>
              </p:ext>
            </p:extLst>
          </p:nvPr>
        </p:nvGraphicFramePr>
        <p:xfrm>
          <a:off x="248356" y="835379"/>
          <a:ext cx="11582400" cy="4809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8E667E2F-9C4D-7790-A53B-E14FEDC15636}"/>
              </a:ext>
            </a:extLst>
          </p:cNvPr>
          <p:cNvSpPr txBox="1"/>
          <p:nvPr/>
        </p:nvSpPr>
        <p:spPr>
          <a:xfrm>
            <a:off x="248356" y="5881513"/>
            <a:ext cx="11469511" cy="707886"/>
          </a:xfrm>
          <a:prstGeom prst="rect">
            <a:avLst/>
          </a:prstGeom>
          <a:solidFill>
            <a:schemeClr val="bg1"/>
          </a:solidFill>
          <a:ln w="28575">
            <a:solidFill>
              <a:schemeClr val="accent6"/>
            </a:solidFill>
          </a:ln>
        </p:spPr>
        <p:txBody>
          <a:bodyPr wrap="square">
            <a:spAutoFit/>
          </a:bodyPr>
          <a:lstStyle/>
          <a:p>
            <a:pPr marL="0" indent="0" algn="just" fontAlgn="base">
              <a:buNone/>
            </a:pPr>
            <a:r>
              <a:rPr lang="fr-FR" sz="2000" b="1">
                <a:solidFill>
                  <a:srgbClr val="000000"/>
                </a:solidFill>
                <a:effectLst/>
                <a:latin typeface="Century Gothic" panose="020B0502020202020204" pitchFamily="34" charset="0"/>
                <a:ea typeface="Times New Roman" panose="02020603050405020304" pitchFamily="18" charset="0"/>
              </a:rPr>
              <a:t>Si l’expert ne peut pas démontrer l’absence de risques liés aux PFAS pour chacune de ces étapes, alors des analyses du sol et/ou de l’eau souterraine sont requises.</a:t>
            </a:r>
            <a:endParaRPr lang="fr-BE" sz="2000" b="1">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4150200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E890AF1-BAAF-07B1-DA34-131CF0921CFD}"/>
              </a:ext>
            </a:extLst>
          </p:cNvPr>
          <p:cNvSpPr>
            <a:spLocks noGrp="1"/>
          </p:cNvSpPr>
          <p:nvPr>
            <p:ph type="sldNum" sz="quarter" idx="12"/>
          </p:nvPr>
        </p:nvSpPr>
        <p:spPr/>
        <p:txBody>
          <a:bodyPr/>
          <a:lstStyle/>
          <a:p>
            <a:fld id="{1F75E946-527F-4E47-9859-7A7D5E239E1C}" type="slidenum">
              <a:rPr lang="fr-BE" smtClean="0"/>
              <a:pPr/>
              <a:t>25</a:t>
            </a:fld>
            <a:endParaRPr lang="fr-BE"/>
          </a:p>
        </p:txBody>
      </p:sp>
      <p:sp>
        <p:nvSpPr>
          <p:cNvPr id="3" name="ZoneTexte 2">
            <a:extLst>
              <a:ext uri="{FF2B5EF4-FFF2-40B4-BE49-F238E27FC236}">
                <a16:creationId xmlns:a16="http://schemas.microsoft.com/office/drawing/2014/main" id="{254C4C63-52D6-CA12-94F4-C3CD13B81934}"/>
              </a:ext>
            </a:extLst>
          </p:cNvPr>
          <p:cNvSpPr txBox="1"/>
          <p:nvPr/>
        </p:nvSpPr>
        <p:spPr>
          <a:xfrm>
            <a:off x="988290" y="249504"/>
            <a:ext cx="10424777" cy="461665"/>
          </a:xfrm>
          <a:prstGeom prst="rect">
            <a:avLst/>
          </a:prstGeom>
          <a:noFill/>
        </p:spPr>
        <p:txBody>
          <a:bodyPr wrap="square">
            <a:spAutoFit/>
          </a:bodyPr>
          <a:lstStyle/>
          <a:p>
            <a:pPr marL="0" indent="0" algn="just">
              <a:buNone/>
            </a:pPr>
            <a:r>
              <a:rPr lang="fr-BE" sz="2400" b="1">
                <a:solidFill>
                  <a:srgbClr val="000000"/>
                </a:solidFill>
                <a:latin typeface="Century Gothic" panose="020B0502020202020204" pitchFamily="34" charset="0"/>
                <a:ea typeface="Calibri" panose="020F0502020204030204" pitchFamily="34" charset="0"/>
                <a:cs typeface="Verdana" panose="020B0604030504040204" pitchFamily="34" charset="0"/>
              </a:rPr>
              <a:t>V</a:t>
            </a:r>
            <a:r>
              <a:rPr lang="fr-BE" sz="2400" b="1">
                <a:solidFill>
                  <a:srgbClr val="000000"/>
                </a:solidFill>
                <a:effectLst/>
                <a:latin typeface="Century Gothic" panose="020B0502020202020204" pitchFamily="34" charset="0"/>
                <a:ea typeface="Calibri" panose="020F0502020204030204" pitchFamily="34" charset="0"/>
                <a:cs typeface="Verdana" panose="020B0604030504040204" pitchFamily="34" charset="0"/>
              </a:rPr>
              <a:t>.3. Etude d’orientation et étude de caractérisation – investigations</a:t>
            </a:r>
            <a:endParaRPr lang="fr-BE" sz="2400">
              <a:latin typeface="Century Gothic" panose="020B0502020202020204" pitchFamily="34" charset="0"/>
            </a:endParaRPr>
          </a:p>
        </p:txBody>
      </p:sp>
      <p:graphicFrame>
        <p:nvGraphicFramePr>
          <p:cNvPr id="6" name="Diagramme 5">
            <a:extLst>
              <a:ext uri="{FF2B5EF4-FFF2-40B4-BE49-F238E27FC236}">
                <a16:creationId xmlns:a16="http://schemas.microsoft.com/office/drawing/2014/main" id="{1E7FB4F8-B71C-E2A5-7226-1CC1310792CF}"/>
              </a:ext>
            </a:extLst>
          </p:cNvPr>
          <p:cNvGraphicFramePr/>
          <p:nvPr>
            <p:extLst>
              <p:ext uri="{D42A27DB-BD31-4B8C-83A1-F6EECF244321}">
                <p14:modId xmlns:p14="http://schemas.microsoft.com/office/powerpoint/2010/main" val="4110615966"/>
              </p:ext>
            </p:extLst>
          </p:nvPr>
        </p:nvGraphicFramePr>
        <p:xfrm>
          <a:off x="327376" y="801512"/>
          <a:ext cx="11582401" cy="5799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8272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E890AF1-BAAF-07B1-DA34-131CF0921CFD}"/>
              </a:ext>
            </a:extLst>
          </p:cNvPr>
          <p:cNvSpPr>
            <a:spLocks noGrp="1"/>
          </p:cNvSpPr>
          <p:nvPr>
            <p:ph type="sldNum" sz="quarter" idx="12"/>
          </p:nvPr>
        </p:nvSpPr>
        <p:spPr/>
        <p:txBody>
          <a:bodyPr/>
          <a:lstStyle/>
          <a:p>
            <a:fld id="{1F75E946-527F-4E47-9859-7A7D5E239E1C}" type="slidenum">
              <a:rPr lang="fr-BE" smtClean="0"/>
              <a:pPr/>
              <a:t>26</a:t>
            </a:fld>
            <a:endParaRPr lang="fr-BE"/>
          </a:p>
        </p:txBody>
      </p:sp>
      <p:sp>
        <p:nvSpPr>
          <p:cNvPr id="5" name="ZoneTexte 4">
            <a:extLst>
              <a:ext uri="{FF2B5EF4-FFF2-40B4-BE49-F238E27FC236}">
                <a16:creationId xmlns:a16="http://schemas.microsoft.com/office/drawing/2014/main" id="{E19941CB-7A83-077E-58C3-99AB6889BAF4}"/>
              </a:ext>
            </a:extLst>
          </p:cNvPr>
          <p:cNvSpPr txBox="1"/>
          <p:nvPr/>
        </p:nvSpPr>
        <p:spPr>
          <a:xfrm>
            <a:off x="988291" y="799460"/>
            <a:ext cx="9596582" cy="1015663"/>
          </a:xfrm>
          <a:prstGeom prst="rect">
            <a:avLst/>
          </a:prstGeom>
          <a:noFill/>
        </p:spPr>
        <p:txBody>
          <a:bodyPr wrap="square" rtlCol="0">
            <a:spAutoFit/>
          </a:bodyPr>
          <a:lstStyle/>
          <a:p>
            <a:r>
              <a:rPr lang="fr-BE" sz="2000" u="sng">
                <a:latin typeface="Century Gothic" panose="020B0502020202020204" pitchFamily="34" charset="0"/>
              </a:rPr>
              <a:t>1) Santé humaine</a:t>
            </a:r>
          </a:p>
          <a:p>
            <a:endParaRPr lang="fr-BE" sz="2000" u="sng">
              <a:latin typeface="Century Gothic" panose="020B0502020202020204" pitchFamily="34" charset="0"/>
            </a:endParaRPr>
          </a:p>
          <a:p>
            <a:endParaRPr lang="fr-BE" sz="2000" u="sng">
              <a:latin typeface="Century Gothic" panose="020B0502020202020204" pitchFamily="34" charset="0"/>
            </a:endParaRPr>
          </a:p>
        </p:txBody>
      </p:sp>
      <p:sp>
        <p:nvSpPr>
          <p:cNvPr id="2" name="ZoneTexte 1">
            <a:extLst>
              <a:ext uri="{FF2B5EF4-FFF2-40B4-BE49-F238E27FC236}">
                <a16:creationId xmlns:a16="http://schemas.microsoft.com/office/drawing/2014/main" id="{EDB5D9A6-99B6-DA3E-0EC6-8A86CBDBF1ED}"/>
              </a:ext>
            </a:extLst>
          </p:cNvPr>
          <p:cNvSpPr txBox="1"/>
          <p:nvPr/>
        </p:nvSpPr>
        <p:spPr>
          <a:xfrm>
            <a:off x="988290" y="249504"/>
            <a:ext cx="9070109" cy="461665"/>
          </a:xfrm>
          <a:prstGeom prst="rect">
            <a:avLst/>
          </a:prstGeom>
          <a:noFill/>
        </p:spPr>
        <p:txBody>
          <a:bodyPr wrap="square">
            <a:spAutoFit/>
          </a:bodyPr>
          <a:lstStyle/>
          <a:p>
            <a:pPr marL="0" indent="0" algn="just">
              <a:buNone/>
            </a:pPr>
            <a:r>
              <a:rPr lang="fr-BE" sz="2400" b="1">
                <a:solidFill>
                  <a:srgbClr val="000000"/>
                </a:solidFill>
                <a:effectLst/>
                <a:latin typeface="Century Gothic" panose="020B0502020202020204" pitchFamily="34" charset="0"/>
                <a:ea typeface="Calibri" panose="020F0502020204030204" pitchFamily="34" charset="0"/>
                <a:cs typeface="Verdana" panose="020B0604030504040204" pitchFamily="34" charset="0"/>
              </a:rPr>
              <a:t>V.4. Etude de risques</a:t>
            </a:r>
            <a:endParaRPr lang="fr-BE" sz="2400">
              <a:latin typeface="Century Gothic" panose="020B0502020202020204" pitchFamily="34" charset="0"/>
            </a:endParaRPr>
          </a:p>
        </p:txBody>
      </p:sp>
      <p:graphicFrame>
        <p:nvGraphicFramePr>
          <p:cNvPr id="3" name="Diagramme 2">
            <a:extLst>
              <a:ext uri="{FF2B5EF4-FFF2-40B4-BE49-F238E27FC236}">
                <a16:creationId xmlns:a16="http://schemas.microsoft.com/office/drawing/2014/main" id="{5256589C-D970-BEB7-6B47-113D42A9D307}"/>
              </a:ext>
            </a:extLst>
          </p:cNvPr>
          <p:cNvGraphicFramePr/>
          <p:nvPr>
            <p:extLst>
              <p:ext uri="{D42A27DB-BD31-4B8C-83A1-F6EECF244321}">
                <p14:modId xmlns:p14="http://schemas.microsoft.com/office/powerpoint/2010/main" val="1912822301"/>
              </p:ext>
            </p:extLst>
          </p:nvPr>
        </p:nvGraphicFramePr>
        <p:xfrm>
          <a:off x="338666" y="1284682"/>
          <a:ext cx="1130017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570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E890AF1-BAAF-07B1-DA34-131CF0921CFD}"/>
              </a:ext>
            </a:extLst>
          </p:cNvPr>
          <p:cNvSpPr>
            <a:spLocks noGrp="1"/>
          </p:cNvSpPr>
          <p:nvPr>
            <p:ph type="sldNum" sz="quarter" idx="12"/>
          </p:nvPr>
        </p:nvSpPr>
        <p:spPr/>
        <p:txBody>
          <a:bodyPr/>
          <a:lstStyle/>
          <a:p>
            <a:fld id="{1F75E946-527F-4E47-9859-7A7D5E239E1C}" type="slidenum">
              <a:rPr lang="fr-BE" smtClean="0"/>
              <a:pPr/>
              <a:t>27</a:t>
            </a:fld>
            <a:endParaRPr lang="fr-BE"/>
          </a:p>
        </p:txBody>
      </p:sp>
      <p:sp>
        <p:nvSpPr>
          <p:cNvPr id="5" name="ZoneTexte 4">
            <a:extLst>
              <a:ext uri="{FF2B5EF4-FFF2-40B4-BE49-F238E27FC236}">
                <a16:creationId xmlns:a16="http://schemas.microsoft.com/office/drawing/2014/main" id="{E19941CB-7A83-077E-58C3-99AB6889BAF4}"/>
              </a:ext>
            </a:extLst>
          </p:cNvPr>
          <p:cNvSpPr txBox="1"/>
          <p:nvPr/>
        </p:nvSpPr>
        <p:spPr>
          <a:xfrm>
            <a:off x="988291" y="799460"/>
            <a:ext cx="9596582" cy="1015663"/>
          </a:xfrm>
          <a:prstGeom prst="rect">
            <a:avLst/>
          </a:prstGeom>
          <a:noFill/>
        </p:spPr>
        <p:txBody>
          <a:bodyPr wrap="square" rtlCol="0">
            <a:spAutoFit/>
          </a:bodyPr>
          <a:lstStyle/>
          <a:p>
            <a:r>
              <a:rPr lang="fr-BE" sz="2000" u="sng">
                <a:latin typeface="Century Gothic" panose="020B0502020202020204" pitchFamily="34" charset="0"/>
              </a:rPr>
              <a:t>2) Eaux souterraines - lessivage</a:t>
            </a:r>
          </a:p>
          <a:p>
            <a:endParaRPr lang="fr-BE" sz="2000" u="sng">
              <a:latin typeface="Century Gothic" panose="020B0502020202020204" pitchFamily="34" charset="0"/>
            </a:endParaRPr>
          </a:p>
          <a:p>
            <a:endParaRPr lang="fr-BE" sz="2000" u="sng">
              <a:latin typeface="Century Gothic" panose="020B0502020202020204" pitchFamily="34" charset="0"/>
            </a:endParaRPr>
          </a:p>
        </p:txBody>
      </p:sp>
      <p:sp>
        <p:nvSpPr>
          <p:cNvPr id="2" name="ZoneTexte 1">
            <a:extLst>
              <a:ext uri="{FF2B5EF4-FFF2-40B4-BE49-F238E27FC236}">
                <a16:creationId xmlns:a16="http://schemas.microsoft.com/office/drawing/2014/main" id="{EDB5D9A6-99B6-DA3E-0EC6-8A86CBDBF1ED}"/>
              </a:ext>
            </a:extLst>
          </p:cNvPr>
          <p:cNvSpPr txBox="1"/>
          <p:nvPr/>
        </p:nvSpPr>
        <p:spPr>
          <a:xfrm>
            <a:off x="988290" y="249504"/>
            <a:ext cx="9070109" cy="461665"/>
          </a:xfrm>
          <a:prstGeom prst="rect">
            <a:avLst/>
          </a:prstGeom>
          <a:noFill/>
        </p:spPr>
        <p:txBody>
          <a:bodyPr wrap="square">
            <a:spAutoFit/>
          </a:bodyPr>
          <a:lstStyle/>
          <a:p>
            <a:pPr marL="0" indent="0" algn="just">
              <a:buNone/>
            </a:pPr>
            <a:r>
              <a:rPr lang="fr-BE" sz="2400" b="1">
                <a:solidFill>
                  <a:srgbClr val="000000"/>
                </a:solidFill>
                <a:effectLst/>
                <a:latin typeface="Century Gothic" panose="020B0502020202020204" pitchFamily="34" charset="0"/>
                <a:ea typeface="Calibri" panose="020F0502020204030204" pitchFamily="34" charset="0"/>
                <a:cs typeface="Verdana" panose="020B0604030504040204" pitchFamily="34" charset="0"/>
              </a:rPr>
              <a:t>V.4. Etude de risques</a:t>
            </a:r>
            <a:endParaRPr lang="fr-BE" sz="2400">
              <a:latin typeface="Century Gothic" panose="020B0502020202020204" pitchFamily="34" charset="0"/>
            </a:endParaRPr>
          </a:p>
        </p:txBody>
      </p:sp>
      <p:graphicFrame>
        <p:nvGraphicFramePr>
          <p:cNvPr id="3" name="Diagramme 2">
            <a:extLst>
              <a:ext uri="{FF2B5EF4-FFF2-40B4-BE49-F238E27FC236}">
                <a16:creationId xmlns:a16="http://schemas.microsoft.com/office/drawing/2014/main" id="{5256589C-D970-BEB7-6B47-113D42A9D307}"/>
              </a:ext>
            </a:extLst>
          </p:cNvPr>
          <p:cNvGraphicFramePr/>
          <p:nvPr>
            <p:extLst>
              <p:ext uri="{D42A27DB-BD31-4B8C-83A1-F6EECF244321}">
                <p14:modId xmlns:p14="http://schemas.microsoft.com/office/powerpoint/2010/main" val="1045796733"/>
              </p:ext>
            </p:extLst>
          </p:nvPr>
        </p:nvGraphicFramePr>
        <p:xfrm>
          <a:off x="338666" y="1284682"/>
          <a:ext cx="1130017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534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E890AF1-BAAF-07B1-DA34-131CF0921CFD}"/>
              </a:ext>
            </a:extLst>
          </p:cNvPr>
          <p:cNvSpPr>
            <a:spLocks noGrp="1"/>
          </p:cNvSpPr>
          <p:nvPr>
            <p:ph type="sldNum" sz="quarter" idx="12"/>
          </p:nvPr>
        </p:nvSpPr>
        <p:spPr/>
        <p:txBody>
          <a:bodyPr/>
          <a:lstStyle/>
          <a:p>
            <a:fld id="{1F75E946-527F-4E47-9859-7A7D5E239E1C}" type="slidenum">
              <a:rPr lang="fr-BE" smtClean="0"/>
              <a:pPr/>
              <a:t>28</a:t>
            </a:fld>
            <a:endParaRPr lang="fr-BE"/>
          </a:p>
        </p:txBody>
      </p:sp>
      <p:sp>
        <p:nvSpPr>
          <p:cNvPr id="5" name="ZoneTexte 4">
            <a:extLst>
              <a:ext uri="{FF2B5EF4-FFF2-40B4-BE49-F238E27FC236}">
                <a16:creationId xmlns:a16="http://schemas.microsoft.com/office/drawing/2014/main" id="{E19941CB-7A83-077E-58C3-99AB6889BAF4}"/>
              </a:ext>
            </a:extLst>
          </p:cNvPr>
          <p:cNvSpPr txBox="1"/>
          <p:nvPr/>
        </p:nvSpPr>
        <p:spPr>
          <a:xfrm>
            <a:off x="988291" y="799460"/>
            <a:ext cx="9596582" cy="2985433"/>
          </a:xfrm>
          <a:prstGeom prst="rect">
            <a:avLst/>
          </a:prstGeom>
          <a:noFill/>
        </p:spPr>
        <p:txBody>
          <a:bodyPr wrap="square" rtlCol="0">
            <a:spAutoFit/>
          </a:bodyPr>
          <a:lstStyle/>
          <a:p>
            <a:r>
              <a:rPr lang="fr-BE" sz="2000" u="sng">
                <a:latin typeface="Century Gothic" panose="020B0502020202020204" pitchFamily="34" charset="0"/>
              </a:rPr>
              <a:t>3) Eaux souterraines – dispersion</a:t>
            </a:r>
          </a:p>
          <a:p>
            <a:endParaRPr lang="fr-BE" sz="2000" u="sng">
              <a:latin typeface="Century Gothic" panose="020B0502020202020204" pitchFamily="34" charset="0"/>
            </a:endParaRPr>
          </a:p>
          <a:p>
            <a:r>
              <a:rPr lang="fr-BE" sz="2000">
                <a:latin typeface="Century Gothic" panose="020B0502020202020204" pitchFamily="34" charset="0"/>
              </a:rPr>
              <a:t>Méthodologie classique, mais à compléter par des données de terrain</a:t>
            </a:r>
          </a:p>
          <a:p>
            <a:endParaRPr lang="fr-BE" sz="2000">
              <a:latin typeface="Century Gothic" panose="020B0502020202020204" pitchFamily="34" charset="0"/>
            </a:endParaRPr>
          </a:p>
          <a:p>
            <a:endParaRPr lang="fr-BE" sz="2000">
              <a:latin typeface="Century Gothic" panose="020B0502020202020204" pitchFamily="34" charset="0"/>
            </a:endParaRPr>
          </a:p>
          <a:p>
            <a:r>
              <a:rPr lang="fr-BE" sz="2400" b="1">
                <a:latin typeface="Century Gothic" panose="020B0502020202020204" pitchFamily="34" charset="0"/>
              </a:rPr>
              <a:t>V.5.   Projet d’assainissement</a:t>
            </a:r>
          </a:p>
          <a:p>
            <a:endParaRPr lang="fr-BE" sz="2400" b="1">
              <a:latin typeface="Century Gothic" panose="020B0502020202020204" pitchFamily="34" charset="0"/>
            </a:endParaRPr>
          </a:p>
          <a:p>
            <a:pPr marL="342900" indent="-342900">
              <a:buFont typeface="Arial" panose="020B0604020202020204" pitchFamily="34" charset="0"/>
              <a:buChar char="•"/>
            </a:pPr>
            <a:r>
              <a:rPr lang="fr-BE" sz="2000">
                <a:latin typeface="Century Gothic" panose="020B0502020202020204" pitchFamily="34" charset="0"/>
              </a:rPr>
              <a:t>Listing de quelques techniques éprouvées</a:t>
            </a:r>
          </a:p>
          <a:p>
            <a:pPr marL="342900" indent="-342900">
              <a:buFont typeface="Arial" panose="020B0604020202020204" pitchFamily="34" charset="0"/>
              <a:buChar char="•"/>
            </a:pPr>
            <a:r>
              <a:rPr lang="fr-BE" sz="2000">
                <a:latin typeface="Century Gothic" panose="020B0502020202020204" pitchFamily="34" charset="0"/>
              </a:rPr>
              <a:t>De nombreuses technologies sont en cours de développement</a:t>
            </a:r>
            <a:endParaRPr lang="fr-BE" sz="2000" u="sng">
              <a:latin typeface="Century Gothic" panose="020B0502020202020204" pitchFamily="34" charset="0"/>
            </a:endParaRPr>
          </a:p>
        </p:txBody>
      </p:sp>
      <p:sp>
        <p:nvSpPr>
          <p:cNvPr id="2" name="ZoneTexte 1">
            <a:extLst>
              <a:ext uri="{FF2B5EF4-FFF2-40B4-BE49-F238E27FC236}">
                <a16:creationId xmlns:a16="http://schemas.microsoft.com/office/drawing/2014/main" id="{EDB5D9A6-99B6-DA3E-0EC6-8A86CBDBF1ED}"/>
              </a:ext>
            </a:extLst>
          </p:cNvPr>
          <p:cNvSpPr txBox="1"/>
          <p:nvPr/>
        </p:nvSpPr>
        <p:spPr>
          <a:xfrm>
            <a:off x="988290" y="249504"/>
            <a:ext cx="9070109" cy="461665"/>
          </a:xfrm>
          <a:prstGeom prst="rect">
            <a:avLst/>
          </a:prstGeom>
          <a:noFill/>
        </p:spPr>
        <p:txBody>
          <a:bodyPr wrap="square">
            <a:spAutoFit/>
          </a:bodyPr>
          <a:lstStyle/>
          <a:p>
            <a:pPr marL="0" indent="0" algn="just">
              <a:buNone/>
            </a:pPr>
            <a:r>
              <a:rPr lang="fr-BE" sz="2400" b="1">
                <a:solidFill>
                  <a:srgbClr val="000000"/>
                </a:solidFill>
                <a:effectLst/>
                <a:latin typeface="Century Gothic" panose="020B0502020202020204" pitchFamily="34" charset="0"/>
                <a:ea typeface="Calibri" panose="020F0502020204030204" pitchFamily="34" charset="0"/>
                <a:cs typeface="Verdana" panose="020B0604030504040204" pitchFamily="34" charset="0"/>
              </a:rPr>
              <a:t>V.4. Etude de risques</a:t>
            </a:r>
            <a:endParaRPr lang="fr-BE" sz="2400">
              <a:latin typeface="Century Gothic" panose="020B0502020202020204" pitchFamily="34" charset="0"/>
            </a:endParaRPr>
          </a:p>
        </p:txBody>
      </p:sp>
      <p:sp>
        <p:nvSpPr>
          <p:cNvPr id="7" name="ZoneTexte 6">
            <a:extLst>
              <a:ext uri="{FF2B5EF4-FFF2-40B4-BE49-F238E27FC236}">
                <a16:creationId xmlns:a16="http://schemas.microsoft.com/office/drawing/2014/main" id="{8CFD4A0B-7BDA-2936-0321-EA85636E0A3B}"/>
              </a:ext>
            </a:extLst>
          </p:cNvPr>
          <p:cNvSpPr txBox="1"/>
          <p:nvPr/>
        </p:nvSpPr>
        <p:spPr>
          <a:xfrm>
            <a:off x="988289" y="4025247"/>
            <a:ext cx="9070109" cy="1323439"/>
          </a:xfrm>
          <a:prstGeom prst="rect">
            <a:avLst/>
          </a:prstGeom>
          <a:noFill/>
          <a:ln w="28575">
            <a:solidFill>
              <a:schemeClr val="accent6"/>
            </a:solidFill>
          </a:ln>
        </p:spPr>
        <p:txBody>
          <a:bodyPr wrap="square">
            <a:spAutoFit/>
          </a:bodyPr>
          <a:lstStyle/>
          <a:p>
            <a:r>
              <a:rPr lang="fr-FR" sz="2000">
                <a:effectLst/>
                <a:latin typeface="Century Gothic" panose="020B0502020202020204" pitchFamily="34" charset="0"/>
                <a:ea typeface="Times New Roman" panose="02020603050405020304" pitchFamily="18" charset="0"/>
              </a:rPr>
              <a:t>La DAS est ouverte à toute discussion technique relative au dimensionnement de la variante d’assainissement, quelle que soit la technique envisagée, </a:t>
            </a:r>
            <a:r>
              <a:rPr lang="fr-FR" sz="2000" u="sng">
                <a:effectLst/>
                <a:latin typeface="Century Gothic" panose="020B0502020202020204" pitchFamily="34" charset="0"/>
                <a:ea typeface="Times New Roman" panose="02020603050405020304" pitchFamily="18" charset="0"/>
              </a:rPr>
              <a:t>mais après approbation de l’étude de caractérisation/étude combinée</a:t>
            </a:r>
            <a:r>
              <a:rPr lang="fr-FR" sz="2000">
                <a:effectLst/>
                <a:latin typeface="Century Gothic" panose="020B0502020202020204" pitchFamily="34" charset="0"/>
                <a:ea typeface="Times New Roman" panose="02020603050405020304" pitchFamily="18" charset="0"/>
              </a:rPr>
              <a:t>.</a:t>
            </a:r>
            <a:endParaRPr lang="fr-BE" sz="200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3961325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3132D-85B7-951A-B228-3329366CF55F}"/>
              </a:ext>
            </a:extLst>
          </p:cNvPr>
          <p:cNvSpPr>
            <a:spLocks noGrp="1"/>
          </p:cNvSpPr>
          <p:nvPr>
            <p:ph type="title"/>
          </p:nvPr>
        </p:nvSpPr>
        <p:spPr/>
        <p:txBody>
          <a:bodyPr>
            <a:normAutofit/>
          </a:bodyPr>
          <a:lstStyle/>
          <a:p>
            <a:pPr algn="l"/>
            <a:r>
              <a:rPr lang="fr-BE" sz="2400" b="1"/>
              <a:t>Comment agir personnellement ?</a:t>
            </a:r>
          </a:p>
        </p:txBody>
      </p:sp>
      <p:sp>
        <p:nvSpPr>
          <p:cNvPr id="3" name="Espace réservé du contenu 2">
            <a:extLst>
              <a:ext uri="{FF2B5EF4-FFF2-40B4-BE49-F238E27FC236}">
                <a16:creationId xmlns:a16="http://schemas.microsoft.com/office/drawing/2014/main" id="{C8DC230A-A4E9-0DF3-82D1-9C21E5DE84C3}"/>
              </a:ext>
            </a:extLst>
          </p:cNvPr>
          <p:cNvSpPr>
            <a:spLocks noGrp="1"/>
          </p:cNvSpPr>
          <p:nvPr>
            <p:ph idx="1"/>
          </p:nvPr>
        </p:nvSpPr>
        <p:spPr/>
        <p:txBody>
          <a:bodyPr>
            <a:noAutofit/>
          </a:bodyPr>
          <a:lstStyle/>
          <a:p>
            <a:pPr marL="514350" indent="-514350">
              <a:buAutoNum type="arabicParenR"/>
            </a:pPr>
            <a:r>
              <a:rPr lang="fr-BE" sz="2000" b="1"/>
              <a:t>Réduire mon exposition individuelle</a:t>
            </a:r>
          </a:p>
          <a:p>
            <a:pPr marL="0" indent="0">
              <a:buNone/>
            </a:pPr>
            <a:r>
              <a:rPr lang="fr-BE" sz="2000">
                <a:hlinkClick r:id="rId2"/>
              </a:rPr>
              <a:t>http://environnement.sante.wallonie.be/pfas</a:t>
            </a:r>
            <a:endParaRPr lang="fr-BE" sz="2000"/>
          </a:p>
          <a:p>
            <a:pPr>
              <a:buFontTx/>
              <a:buChar char="-"/>
            </a:pPr>
            <a:r>
              <a:rPr lang="fr-BE" sz="2000"/>
              <a:t>Consommation raisonnable de viandes et poissons, et variation de l’alimentation</a:t>
            </a:r>
          </a:p>
          <a:p>
            <a:pPr>
              <a:buFontTx/>
              <a:buChar char="-"/>
            </a:pPr>
            <a:r>
              <a:rPr lang="fr-BE" sz="2000"/>
              <a:t>Limiter la consommation d’aliments emballés dans des emballages anti-graisse</a:t>
            </a:r>
          </a:p>
          <a:p>
            <a:pPr>
              <a:buFontTx/>
              <a:buChar char="-"/>
            </a:pPr>
            <a:r>
              <a:rPr lang="fr-BE" sz="2000"/>
              <a:t>Éviter les produits antiadhésifs type Téflon, </a:t>
            </a:r>
            <a:r>
              <a:rPr lang="fr-BE" sz="2000" err="1"/>
              <a:t>GoreTex</a:t>
            </a:r>
            <a:r>
              <a:rPr lang="fr-BE" sz="2000"/>
              <a:t>, … (cuisine, vêtements, meubles, …)</a:t>
            </a:r>
          </a:p>
          <a:p>
            <a:pPr>
              <a:buFontTx/>
              <a:buChar char="-"/>
            </a:pPr>
            <a:r>
              <a:rPr lang="fr-BE" sz="2000"/>
              <a:t>Aérer et aspirer régulièrement</a:t>
            </a:r>
          </a:p>
          <a:p>
            <a:pPr>
              <a:buFontTx/>
              <a:buChar char="-"/>
            </a:pPr>
            <a:r>
              <a:rPr lang="fr-BE" sz="2000"/>
              <a:t>Éviter les cosmétiques « waterproof » type vernis à ongle, maquillage, ...</a:t>
            </a:r>
          </a:p>
          <a:p>
            <a:pPr>
              <a:buFontTx/>
              <a:buChar char="-"/>
            </a:pPr>
            <a:r>
              <a:rPr lang="fr-BE" sz="2000"/>
              <a:t>…</a:t>
            </a:r>
          </a:p>
          <a:p>
            <a:pPr>
              <a:buFontTx/>
              <a:buChar char="-"/>
            </a:pPr>
            <a:endParaRPr lang="fr-BE" sz="2000"/>
          </a:p>
          <a:p>
            <a:pPr marL="0" indent="0">
              <a:buNone/>
            </a:pPr>
            <a:r>
              <a:rPr lang="fr-BE" sz="2000" b="1"/>
              <a:t>2) Nous sommes tous des utilisateurs de PFAS</a:t>
            </a:r>
          </a:p>
          <a:p>
            <a:pPr marL="0" indent="0">
              <a:buNone/>
            </a:pPr>
            <a:r>
              <a:rPr lang="fr-BE" sz="2000">
                <a:sym typeface="Wingdings" panose="05000000000000000000" pitchFamily="2" charset="2"/>
              </a:rPr>
              <a:t> </a:t>
            </a:r>
            <a:r>
              <a:rPr lang="fr-BE" sz="2000"/>
              <a:t>Eviter la surconsommation : vêtements techniques, appareils électroniques…</a:t>
            </a:r>
          </a:p>
          <a:p>
            <a:pPr marL="0" indent="0">
              <a:buNone/>
            </a:pPr>
            <a:r>
              <a:rPr lang="fr-BE" sz="2000">
                <a:sym typeface="Wingdings" panose="05000000000000000000" pitchFamily="2" charset="2"/>
              </a:rPr>
              <a:t> Tous ces produits génèrent une pollution au niveau du secteur du traitement des déchets</a:t>
            </a:r>
            <a:endParaRPr lang="fr-BE" sz="2000"/>
          </a:p>
        </p:txBody>
      </p:sp>
      <p:sp>
        <p:nvSpPr>
          <p:cNvPr id="4" name="Espace réservé du numéro de diapositive 3">
            <a:extLst>
              <a:ext uri="{FF2B5EF4-FFF2-40B4-BE49-F238E27FC236}">
                <a16:creationId xmlns:a16="http://schemas.microsoft.com/office/drawing/2014/main" id="{250FFD22-2F3D-512E-52B9-F7DF1FA50CD1}"/>
              </a:ext>
            </a:extLst>
          </p:cNvPr>
          <p:cNvSpPr>
            <a:spLocks noGrp="1"/>
          </p:cNvSpPr>
          <p:nvPr>
            <p:ph type="sldNum" sz="quarter" idx="12"/>
          </p:nvPr>
        </p:nvSpPr>
        <p:spPr/>
        <p:txBody>
          <a:bodyPr/>
          <a:lstStyle/>
          <a:p>
            <a:fld id="{1F75E946-527F-4E47-9859-7A7D5E239E1C}" type="slidenum">
              <a:rPr lang="fr-BE" smtClean="0"/>
              <a:pPr/>
              <a:t>29</a:t>
            </a:fld>
            <a:endParaRPr lang="fr-BE"/>
          </a:p>
        </p:txBody>
      </p:sp>
    </p:spTree>
    <p:extLst>
      <p:ext uri="{BB962C8B-B14F-4D97-AF65-F5344CB8AC3E}">
        <p14:creationId xmlns:p14="http://schemas.microsoft.com/office/powerpoint/2010/main" val="11396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6A4FB30-0DF3-C8F0-40BD-9FB6BD7D0B40}"/>
              </a:ext>
            </a:extLst>
          </p:cNvPr>
          <p:cNvSpPr>
            <a:spLocks noGrp="1"/>
          </p:cNvSpPr>
          <p:nvPr>
            <p:ph type="sldNum" sz="quarter" idx="12"/>
          </p:nvPr>
        </p:nvSpPr>
        <p:spPr/>
        <p:txBody>
          <a:bodyPr/>
          <a:lstStyle/>
          <a:p>
            <a:fld id="{1F75E946-527F-4E47-9859-7A7D5E239E1C}" type="slidenum">
              <a:rPr lang="fr-BE" smtClean="0"/>
              <a:pPr/>
              <a:t>3</a:t>
            </a:fld>
            <a:endParaRPr lang="fr-BE"/>
          </a:p>
        </p:txBody>
      </p:sp>
      <p:sp>
        <p:nvSpPr>
          <p:cNvPr id="5" name="ZoneTexte 4">
            <a:extLst>
              <a:ext uri="{FF2B5EF4-FFF2-40B4-BE49-F238E27FC236}">
                <a16:creationId xmlns:a16="http://schemas.microsoft.com/office/drawing/2014/main" id="{70234A05-CFE0-B641-FC3B-AC73047A05F7}"/>
              </a:ext>
            </a:extLst>
          </p:cNvPr>
          <p:cNvSpPr txBox="1"/>
          <p:nvPr/>
        </p:nvSpPr>
        <p:spPr>
          <a:xfrm>
            <a:off x="672445" y="593889"/>
            <a:ext cx="10246936" cy="5201424"/>
          </a:xfrm>
          <a:prstGeom prst="rect">
            <a:avLst/>
          </a:prstGeom>
          <a:noFill/>
        </p:spPr>
        <p:txBody>
          <a:bodyPr wrap="square" rtlCol="0">
            <a:spAutoFit/>
          </a:bodyPr>
          <a:lstStyle/>
          <a:p>
            <a:r>
              <a:rPr lang="fr-BE" sz="2400" b="1">
                <a:solidFill>
                  <a:schemeClr val="accent6"/>
                </a:solidFill>
                <a:latin typeface="Century Gothic" panose="020B0502020202020204" pitchFamily="34" charset="0"/>
              </a:rPr>
              <a:t>Section I. Définition des PFAS</a:t>
            </a:r>
          </a:p>
          <a:p>
            <a:endParaRPr lang="fr-BE" sz="2400">
              <a:latin typeface="Century Gothic" panose="020B0502020202020204" pitchFamily="34" charset="0"/>
            </a:endParaRPr>
          </a:p>
          <a:p>
            <a:r>
              <a:rPr lang="fr-BE" sz="2000" b="1">
                <a:latin typeface="Century Gothic" panose="020B0502020202020204" pitchFamily="34" charset="0"/>
              </a:rPr>
              <a:t>I.1. Signification de l’acronyme PFAS</a:t>
            </a:r>
          </a:p>
          <a:p>
            <a:endParaRPr lang="fr-BE" sz="2000" b="1">
              <a:solidFill>
                <a:schemeClr val="accent6"/>
              </a:solidFill>
              <a:latin typeface="Century Gothic" panose="020B0502020202020204" pitchFamily="34" charset="0"/>
            </a:endParaRPr>
          </a:p>
          <a:p>
            <a:r>
              <a:rPr lang="fr-BE" sz="2000" b="1">
                <a:solidFill>
                  <a:schemeClr val="accent6"/>
                </a:solidFill>
                <a:latin typeface="Century Gothic" panose="020B0502020202020204" pitchFamily="34" charset="0"/>
              </a:rPr>
              <a:t>P</a:t>
            </a:r>
            <a:r>
              <a:rPr lang="fr-BE" sz="2000">
                <a:latin typeface="Century Gothic" panose="020B0502020202020204" pitchFamily="34" charset="0"/>
              </a:rPr>
              <a:t>: per- and poly [per: tous les carbones, sauf le dernier, sont liés à des atomes de fluor ; poly: au moins un des atomes est lié à des atomes de fluor]</a:t>
            </a:r>
          </a:p>
          <a:p>
            <a:r>
              <a:rPr lang="fr-BE" sz="2000" b="1">
                <a:solidFill>
                  <a:schemeClr val="accent6"/>
                </a:solidFill>
                <a:latin typeface="Century Gothic" panose="020B0502020202020204" pitchFamily="34" charset="0"/>
              </a:rPr>
              <a:t>F</a:t>
            </a:r>
            <a:r>
              <a:rPr lang="fr-BE" sz="2000">
                <a:latin typeface="Century Gothic" panose="020B0502020202020204" pitchFamily="34" charset="0"/>
              </a:rPr>
              <a:t>: </a:t>
            </a:r>
            <a:r>
              <a:rPr lang="fr-BE" sz="2000" err="1">
                <a:latin typeface="Century Gothic" panose="020B0502020202020204" pitchFamily="34" charset="0"/>
              </a:rPr>
              <a:t>fluoro</a:t>
            </a:r>
            <a:endParaRPr lang="fr-BE" sz="2000">
              <a:latin typeface="Century Gothic" panose="020B0502020202020204" pitchFamily="34" charset="0"/>
            </a:endParaRPr>
          </a:p>
          <a:p>
            <a:r>
              <a:rPr lang="fr-BE" sz="2000" b="1">
                <a:solidFill>
                  <a:schemeClr val="accent6"/>
                </a:solidFill>
                <a:latin typeface="Century Gothic" panose="020B0502020202020204" pitchFamily="34" charset="0"/>
              </a:rPr>
              <a:t>A</a:t>
            </a:r>
            <a:r>
              <a:rPr lang="fr-BE" sz="2000">
                <a:latin typeface="Century Gothic" panose="020B0502020202020204" pitchFamily="34" charset="0"/>
              </a:rPr>
              <a:t>: alkyl [désigne la chaîne d’atomes de carbone, les alkyles dérivent des alcanes par la perte d’au moins un atome d’hydrogène (remplacés ici par des atomes de fluor)</a:t>
            </a:r>
          </a:p>
          <a:p>
            <a:r>
              <a:rPr lang="fr-BE" sz="2000" b="1">
                <a:solidFill>
                  <a:schemeClr val="accent6"/>
                </a:solidFill>
                <a:latin typeface="Century Gothic" panose="020B0502020202020204" pitchFamily="34" charset="0"/>
              </a:rPr>
              <a:t>S</a:t>
            </a:r>
            <a:r>
              <a:rPr lang="fr-BE" sz="2000">
                <a:latin typeface="Century Gothic" panose="020B0502020202020204" pitchFamily="34" charset="0"/>
              </a:rPr>
              <a:t>: substances</a:t>
            </a:r>
          </a:p>
          <a:p>
            <a:endParaRPr lang="fr-BE" sz="2000">
              <a:latin typeface="Century Gothic" panose="020B0502020202020204" pitchFamily="34" charset="0"/>
            </a:endParaRPr>
          </a:p>
          <a:p>
            <a:r>
              <a:rPr lang="fr-BE" sz="2000">
                <a:latin typeface="Century Gothic" panose="020B0502020202020204" pitchFamily="34" charset="0"/>
              </a:rPr>
              <a:t>Prononciation: « pifasse »</a:t>
            </a:r>
          </a:p>
          <a:p>
            <a:r>
              <a:rPr lang="fr-BE" sz="2000">
                <a:latin typeface="Century Gothic" panose="020B0502020202020204" pitchFamily="34" charset="0"/>
              </a:rPr>
              <a:t>Traduction française: </a:t>
            </a:r>
          </a:p>
          <a:p>
            <a:r>
              <a:rPr lang="fr-BE" sz="2000">
                <a:latin typeface="Century Gothic" panose="020B0502020202020204" pitchFamily="34" charset="0"/>
              </a:rPr>
              <a:t>substances per- et </a:t>
            </a:r>
            <a:r>
              <a:rPr lang="fr-BE" sz="2000" err="1">
                <a:latin typeface="Century Gothic" panose="020B0502020202020204" pitchFamily="34" charset="0"/>
              </a:rPr>
              <a:t>polyfluoroalkylées</a:t>
            </a:r>
            <a:endParaRPr lang="fr-BE" sz="2000">
              <a:latin typeface="Century Gothic" panose="020B0502020202020204" pitchFamily="34" charset="0"/>
            </a:endParaRPr>
          </a:p>
          <a:p>
            <a:endParaRPr lang="fr-BE" sz="2400">
              <a:latin typeface="Century Gothic" panose="020B0502020202020204" pitchFamily="34" charset="0"/>
            </a:endParaRPr>
          </a:p>
        </p:txBody>
      </p:sp>
      <p:pic>
        <p:nvPicPr>
          <p:cNvPr id="3" name="Image 2" descr="Une image contenant noir, obscurité&#10;&#10;Description générée automatiquement">
            <a:extLst>
              <a:ext uri="{FF2B5EF4-FFF2-40B4-BE49-F238E27FC236}">
                <a16:creationId xmlns:a16="http://schemas.microsoft.com/office/drawing/2014/main" id="{450A1A6F-0E34-3F5F-A60C-4428C0E96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821" y="4261086"/>
            <a:ext cx="5078821" cy="1534227"/>
          </a:xfrm>
          <a:prstGeom prst="rect">
            <a:avLst/>
          </a:prstGeom>
        </p:spPr>
      </p:pic>
      <p:sp>
        <p:nvSpPr>
          <p:cNvPr id="6" name="ZoneTexte 5">
            <a:extLst>
              <a:ext uri="{FF2B5EF4-FFF2-40B4-BE49-F238E27FC236}">
                <a16:creationId xmlns:a16="http://schemas.microsoft.com/office/drawing/2014/main" id="{DA874E70-D776-DFED-D4B5-944F8152E18A}"/>
              </a:ext>
            </a:extLst>
          </p:cNvPr>
          <p:cNvSpPr txBox="1"/>
          <p:nvPr/>
        </p:nvSpPr>
        <p:spPr>
          <a:xfrm>
            <a:off x="7550161" y="5927088"/>
            <a:ext cx="4267200" cy="338554"/>
          </a:xfrm>
          <a:prstGeom prst="rect">
            <a:avLst/>
          </a:prstGeom>
          <a:noFill/>
        </p:spPr>
        <p:txBody>
          <a:bodyPr wrap="square" rtlCol="0">
            <a:spAutoFit/>
          </a:bodyPr>
          <a:lstStyle/>
          <a:p>
            <a:r>
              <a:rPr lang="fr-BE" sz="1600">
                <a:latin typeface="Century Gothic" panose="020B0502020202020204" pitchFamily="34" charset="0"/>
              </a:rPr>
              <a:t>PFOS: acide </a:t>
            </a:r>
            <a:r>
              <a:rPr lang="fr-BE" sz="1600" err="1">
                <a:latin typeface="Century Gothic" panose="020B0502020202020204" pitchFamily="34" charset="0"/>
              </a:rPr>
              <a:t>perfluorooctanesulfonique</a:t>
            </a:r>
            <a:endParaRPr lang="fr-BE" sz="1600">
              <a:latin typeface="Century Gothic" panose="020B0502020202020204" pitchFamily="34" charset="0"/>
            </a:endParaRPr>
          </a:p>
        </p:txBody>
      </p:sp>
    </p:spTree>
    <p:extLst>
      <p:ext uri="{BB962C8B-B14F-4D97-AF65-F5344CB8AC3E}">
        <p14:creationId xmlns:p14="http://schemas.microsoft.com/office/powerpoint/2010/main" val="3393213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21F1457-22BE-4917-BF36-37726A834F2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6" name="Rectangle 5">
            <a:extLst>
              <a:ext uri="{FF2B5EF4-FFF2-40B4-BE49-F238E27FC236}">
                <a16:creationId xmlns:a16="http://schemas.microsoft.com/office/drawing/2014/main" id="{C78EC7EC-C1A9-440D-B70F-D7FF5E41C707}"/>
              </a:ext>
            </a:extLst>
          </p:cNvPr>
          <p:cNvSpPr/>
          <p:nvPr/>
        </p:nvSpPr>
        <p:spPr>
          <a:xfrm>
            <a:off x="3536793" y="558112"/>
            <a:ext cx="10602539" cy="746358"/>
          </a:xfrm>
          <a:prstGeom prst="rect">
            <a:avLst/>
          </a:prstGeom>
        </p:spPr>
        <p:txBody>
          <a:bodyPr wrap="square" lIns="68580" tIns="34290" rIns="68580" bIns="34290" anchor="t">
            <a:spAutoFit/>
          </a:bodyPr>
          <a:lstStyle/>
          <a:p>
            <a:pPr defTabSz="457201"/>
            <a:r>
              <a:rPr lang="fr-BE" sz="4400">
                <a:solidFill>
                  <a:srgbClr val="7AB929"/>
                </a:solidFill>
                <a:latin typeface="Century Gothic" panose="020B0502020202020204" pitchFamily="34" charset="0"/>
                <a:cs typeface="Arial"/>
              </a:rPr>
              <a:t>Merci pour votre attention ! </a:t>
            </a:r>
          </a:p>
        </p:txBody>
      </p:sp>
      <p:graphicFrame>
        <p:nvGraphicFramePr>
          <p:cNvPr id="2" name="Tableau 1">
            <a:extLst>
              <a:ext uri="{FF2B5EF4-FFF2-40B4-BE49-F238E27FC236}">
                <a16:creationId xmlns:a16="http://schemas.microsoft.com/office/drawing/2014/main" id="{2DEA7D01-9BD7-D776-E916-80B9DD5FA21E}"/>
              </a:ext>
            </a:extLst>
          </p:cNvPr>
          <p:cNvGraphicFramePr>
            <a:graphicFrameLocks noGrp="1"/>
          </p:cNvGraphicFramePr>
          <p:nvPr>
            <p:extLst>
              <p:ext uri="{D42A27DB-BD31-4B8C-83A1-F6EECF244321}">
                <p14:modId xmlns:p14="http://schemas.microsoft.com/office/powerpoint/2010/main" val="338804589"/>
              </p:ext>
            </p:extLst>
          </p:nvPr>
        </p:nvGraphicFramePr>
        <p:xfrm>
          <a:off x="586730" y="1699259"/>
          <a:ext cx="8514937" cy="4521606"/>
        </p:xfrm>
        <a:graphic>
          <a:graphicData uri="http://schemas.openxmlformats.org/drawingml/2006/table">
            <a:tbl>
              <a:tblPr firstRow="1" bandRow="1">
                <a:tableStyleId>{9D7B26C5-4107-4FEC-AEDC-1716B250A1EF}</a:tableStyleId>
              </a:tblPr>
              <a:tblGrid>
                <a:gridCol w="1263694">
                  <a:extLst>
                    <a:ext uri="{9D8B030D-6E8A-4147-A177-3AD203B41FA5}">
                      <a16:colId xmlns:a16="http://schemas.microsoft.com/office/drawing/2014/main" val="1201860147"/>
                    </a:ext>
                  </a:extLst>
                </a:gridCol>
                <a:gridCol w="3434736">
                  <a:extLst>
                    <a:ext uri="{9D8B030D-6E8A-4147-A177-3AD203B41FA5}">
                      <a16:colId xmlns:a16="http://schemas.microsoft.com/office/drawing/2014/main" val="3056763038"/>
                    </a:ext>
                  </a:extLst>
                </a:gridCol>
                <a:gridCol w="3816507">
                  <a:extLst>
                    <a:ext uri="{9D8B030D-6E8A-4147-A177-3AD203B41FA5}">
                      <a16:colId xmlns:a16="http://schemas.microsoft.com/office/drawing/2014/main" val="277384565"/>
                    </a:ext>
                  </a:extLst>
                </a:gridCol>
              </a:tblGrid>
              <a:tr h="392696">
                <a:tc gridSpan="3">
                  <a:txBody>
                    <a:bodyPr/>
                    <a:lstStyle/>
                    <a:p>
                      <a:pPr algn="ctr"/>
                      <a:r>
                        <a:rPr lang="fr-BE" sz="2400" b="1">
                          <a:latin typeface="Century Gothic" panose="020B0502020202020204" pitchFamily="34" charset="0"/>
                        </a:rPr>
                        <a:t>Programme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a:p>
                  </a:txBody>
                  <a:tcPr/>
                </a:tc>
                <a:tc hMerge="1">
                  <a:txBody>
                    <a:bodyPr/>
                    <a:lstStyle/>
                    <a:p>
                      <a:endParaRPr lang="fr-BE"/>
                    </a:p>
                  </a:txBody>
                  <a:tcPr/>
                </a:tc>
                <a:extLst>
                  <a:ext uri="{0D108BD9-81ED-4DB2-BD59-A6C34878D82A}">
                    <a16:rowId xmlns:a16="http://schemas.microsoft.com/office/drawing/2014/main" val="2083106883"/>
                  </a:ext>
                </a:extLst>
              </a:tr>
              <a:tr h="294522">
                <a:tc>
                  <a:txBody>
                    <a:bodyPr/>
                    <a:lstStyle/>
                    <a:p>
                      <a:pPr algn="ctr"/>
                      <a:r>
                        <a:rPr lang="fr-BE" sz="1200" b="1">
                          <a:latin typeface="Century Gothic" panose="020B0502020202020204" pitchFamily="34" charset="0"/>
                          <a:cs typeface="Arial" panose="020B0604020202020204" pitchFamily="34" charset="0"/>
                        </a:rPr>
                        <a:t>9h00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b="1">
                          <a:latin typeface="Century Gothic" panose="020B0502020202020204" pitchFamily="34" charset="0"/>
                          <a:cs typeface="Arial" panose="020B0604020202020204" pitchFamily="34" charset="0"/>
                        </a:rPr>
                        <a:t>Accueil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1200" b="1">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776895"/>
                  </a:ext>
                </a:extLst>
              </a:tr>
              <a:tr h="294522">
                <a:tc>
                  <a:txBody>
                    <a:bodyPr/>
                    <a:lstStyle/>
                    <a:p>
                      <a:pPr algn="ctr"/>
                      <a:r>
                        <a:rPr lang="fr-BE" sz="1200" b="1">
                          <a:latin typeface="Century Gothic" panose="020B0502020202020204" pitchFamily="34" charset="0"/>
                          <a:cs typeface="Arial" panose="020B0604020202020204" pitchFamily="34" charset="0"/>
                        </a:rPr>
                        <a:t>9h30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b="1">
                          <a:latin typeface="Century Gothic" panose="020B0502020202020204" pitchFamily="34" charset="0"/>
                          <a:cs typeface="Arial" panose="020B0604020202020204" pitchFamily="34" charset="0"/>
                        </a:rPr>
                        <a:t>Introduction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b="1">
                          <a:latin typeface="Century Gothic" panose="020B0502020202020204" pitchFamily="34" charset="0"/>
                          <a:cs typeface="Arial" panose="020B0604020202020204" pitchFamily="34" charset="0"/>
                        </a:rPr>
                        <a:t>DAS – Bénédicte </a:t>
                      </a:r>
                      <a:r>
                        <a:rPr lang="fr-BE" sz="1200" b="1" err="1">
                          <a:latin typeface="Century Gothic" panose="020B0502020202020204" pitchFamily="34" charset="0"/>
                          <a:cs typeface="Arial" panose="020B0604020202020204" pitchFamily="34" charset="0"/>
                        </a:rPr>
                        <a:t>Dusart</a:t>
                      </a:r>
                      <a:endParaRPr lang="fr-BE" sz="1200" b="1">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0637202"/>
                  </a:ext>
                </a:extLst>
              </a:tr>
              <a:tr h="471236">
                <a:tc>
                  <a:txBody>
                    <a:bodyPr/>
                    <a:lstStyle/>
                    <a:p>
                      <a:pPr algn="ctr"/>
                      <a:r>
                        <a:rPr lang="fr-BE" sz="1200" b="1">
                          <a:latin typeface="Century Gothic" panose="020B0502020202020204" pitchFamily="34" charset="0"/>
                          <a:cs typeface="Arial" panose="020B0604020202020204" pitchFamily="34" charset="0"/>
                        </a:rPr>
                        <a:t>9h45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b="1">
                          <a:latin typeface="Century Gothic" panose="020B0502020202020204" pitchFamily="34" charset="0"/>
                          <a:cs typeface="Arial" panose="020B0604020202020204" pitchFamily="34" charset="0"/>
                        </a:rPr>
                        <a:t>Gaz du sol, air intérieur, air extérieur : quand ? pourquoi ? comment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b="1">
                          <a:latin typeface="Century Gothic" panose="020B0502020202020204" pitchFamily="34" charset="0"/>
                          <a:cs typeface="Arial" panose="020B0604020202020204" pitchFamily="34" charset="0"/>
                        </a:rPr>
                        <a:t>ISSEP – Christelle Delobel / Christophe Lambert / Emilie </a:t>
                      </a:r>
                      <a:r>
                        <a:rPr lang="fr-BE" sz="1200" b="1" err="1">
                          <a:latin typeface="Century Gothic" panose="020B0502020202020204" pitchFamily="34" charset="0"/>
                          <a:cs typeface="Arial" panose="020B0604020202020204" pitchFamily="34" charset="0"/>
                        </a:rPr>
                        <a:t>Seleck</a:t>
                      </a:r>
                      <a:r>
                        <a:rPr lang="fr-BE" sz="1200" b="1">
                          <a:latin typeface="Century Gothic" panose="020B0502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494094"/>
                  </a:ext>
                </a:extLst>
              </a:tr>
              <a:tr h="294522">
                <a:tc>
                  <a:txBody>
                    <a:bodyPr/>
                    <a:lstStyle/>
                    <a:p>
                      <a:pPr algn="ctr"/>
                      <a:r>
                        <a:rPr lang="fr-BE" sz="1200" b="1">
                          <a:latin typeface="Century Gothic" panose="020B0502020202020204" pitchFamily="34" charset="0"/>
                          <a:cs typeface="Arial" panose="020B0604020202020204" pitchFamily="34" charset="0"/>
                        </a:rPr>
                        <a:t>11h00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b="1">
                          <a:latin typeface="Century Gothic" panose="020B0502020202020204" pitchFamily="34" charset="0"/>
                          <a:cs typeface="Arial" panose="020B0604020202020204" pitchFamily="34" charset="0"/>
                        </a:rPr>
                        <a:t>Pause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1200" b="1">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05183"/>
                  </a:ext>
                </a:extLst>
              </a:tr>
              <a:tr h="471236">
                <a:tc>
                  <a:txBody>
                    <a:bodyPr/>
                    <a:lstStyle/>
                    <a:p>
                      <a:pPr algn="ctr"/>
                      <a:r>
                        <a:rPr lang="fr-BE" sz="1200" b="1">
                          <a:latin typeface="Century Gothic" panose="020B0502020202020204" pitchFamily="34" charset="0"/>
                          <a:cs typeface="Arial" panose="020B0604020202020204" pitchFamily="34" charset="0"/>
                        </a:rPr>
                        <a:t>11h20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1200" b="1">
                          <a:latin typeface="Century Gothic" panose="020B0502020202020204" pitchFamily="34" charset="0"/>
                          <a:cs typeface="Arial" panose="020B0604020202020204" pitchFamily="34" charset="0"/>
                        </a:rPr>
                        <a:t>Gaz du sol, air intérieur, air extérieur : quand ? pourquoi ? comment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1200" b="1">
                          <a:latin typeface="Century Gothic" panose="020B0502020202020204" pitchFamily="34" charset="0"/>
                          <a:cs typeface="Arial" panose="020B0604020202020204" pitchFamily="34" charset="0"/>
                        </a:rPr>
                        <a:t>ISSEP – Christelle Delobel / Christophe Lambert / Emilie </a:t>
                      </a:r>
                      <a:r>
                        <a:rPr lang="fr-BE" sz="1200" b="1" err="1">
                          <a:latin typeface="Century Gothic" panose="020B0502020202020204" pitchFamily="34" charset="0"/>
                          <a:cs typeface="Arial" panose="020B0604020202020204" pitchFamily="34" charset="0"/>
                        </a:rPr>
                        <a:t>Seleck</a:t>
                      </a:r>
                      <a:endParaRPr lang="fr-BE" sz="1200" b="1">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8442198"/>
                  </a:ext>
                </a:extLst>
              </a:tr>
              <a:tr h="294522">
                <a:tc>
                  <a:txBody>
                    <a:bodyPr/>
                    <a:lstStyle/>
                    <a:p>
                      <a:pPr algn="ctr"/>
                      <a:r>
                        <a:rPr lang="fr-BE" sz="1200" b="1">
                          <a:latin typeface="Century Gothic" panose="020B0502020202020204" pitchFamily="34" charset="0"/>
                          <a:cs typeface="Arial" panose="020B0604020202020204" pitchFamily="34" charset="0"/>
                        </a:rPr>
                        <a:t>12h30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b="1">
                          <a:latin typeface="Century Gothic" panose="020B0502020202020204" pitchFamily="34" charset="0"/>
                          <a:cs typeface="Arial" panose="020B0604020202020204" pitchFamily="34" charset="0"/>
                        </a:rPr>
                        <a:t>Question/réponses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1200" b="1">
                        <a:latin typeface="Century Gothic"/>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6749551"/>
                  </a:ext>
                </a:extLst>
              </a:tr>
              <a:tr h="294522">
                <a:tc>
                  <a:txBody>
                    <a:bodyPr/>
                    <a:lstStyle/>
                    <a:p>
                      <a:pPr algn="ctr"/>
                      <a:r>
                        <a:rPr lang="fr-BE" sz="1200" b="1">
                          <a:latin typeface="Century Gothic" panose="020B0502020202020204" pitchFamily="34" charset="0"/>
                          <a:cs typeface="Arial" panose="020B0604020202020204" pitchFamily="34" charset="0"/>
                        </a:rPr>
                        <a:t>13h00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b="1">
                          <a:latin typeface="Century Gothic"/>
                          <a:cs typeface="Arial"/>
                        </a:rPr>
                        <a:t>Pause repas/démonstration matériel</a:t>
                      </a:r>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fr-BE" sz="1200" b="1" kern="1200" noProof="0">
                          <a:solidFill>
                            <a:schemeClr val="tx1"/>
                          </a:solidFill>
                          <a:latin typeface="Century Gothic" panose="020B0502020202020204" pitchFamily="34" charset="0"/>
                          <a:ea typeface="+mn-ea"/>
                          <a:cs typeface="Arial" panose="020B0604020202020204" pitchFamily="34" charset="0"/>
                        </a:rPr>
                        <a:t>ISSeP-Cellule Qualité de l’air</a:t>
                      </a:r>
                      <a:endParaRPr lang="fr-FR" sz="1200" b="1" kern="1200">
                        <a:solidFill>
                          <a:schemeClr val="tx1"/>
                        </a:solidFill>
                        <a:latin typeface="Century Gothic" panose="020B0502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175248"/>
                  </a:ext>
                </a:extLst>
              </a:tr>
              <a:tr h="294522">
                <a:tc>
                  <a:txBody>
                    <a:bodyPr/>
                    <a:lstStyle/>
                    <a:p>
                      <a:pPr algn="ctr"/>
                      <a:r>
                        <a:rPr lang="fr-BE" sz="1200" b="1">
                          <a:latin typeface="Century Gothic" panose="020B0502020202020204" pitchFamily="34" charset="0"/>
                          <a:cs typeface="Arial" panose="020B0604020202020204" pitchFamily="34" charset="0"/>
                        </a:rPr>
                        <a:t>14h00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b="1">
                          <a:latin typeface="Century Gothic" panose="020B0502020202020204" pitchFamily="34" charset="0"/>
                          <a:cs typeface="Arial" panose="020B0604020202020204" pitchFamily="34" charset="0"/>
                        </a:rPr>
                        <a:t>Les PFAS, quoi de neuf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b="1">
                          <a:latin typeface="Century Gothic" panose="020B0502020202020204" pitchFamily="34" charset="0"/>
                          <a:cs typeface="Arial" panose="020B0604020202020204" pitchFamily="34" charset="0"/>
                        </a:rPr>
                        <a:t>DAS – Thomas Lambrechts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165626"/>
                  </a:ext>
                </a:extLst>
              </a:tr>
              <a:tr h="294522">
                <a:tc>
                  <a:txBody>
                    <a:bodyPr/>
                    <a:lstStyle/>
                    <a:p>
                      <a:pPr algn="ctr"/>
                      <a:r>
                        <a:rPr lang="fr-BE" sz="1200" b="1">
                          <a:latin typeface="Century Gothic" panose="020B0502020202020204" pitchFamily="34" charset="0"/>
                          <a:cs typeface="Arial" panose="020B0604020202020204" pitchFamily="34" charset="0"/>
                        </a:rPr>
                        <a:t>15h15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b="1">
                          <a:latin typeface="Century Gothic" panose="020B0502020202020204" pitchFamily="34" charset="0"/>
                          <a:cs typeface="Arial" panose="020B0604020202020204" pitchFamily="34" charset="0"/>
                        </a:rPr>
                        <a:t>Pause + (Quizz ISSEP)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1200" b="1">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290842"/>
                  </a:ext>
                </a:extLst>
              </a:tr>
              <a:tr h="471236">
                <a:tc>
                  <a:txBody>
                    <a:bodyPr/>
                    <a:lstStyle/>
                    <a:p>
                      <a:pPr algn="ctr"/>
                      <a:r>
                        <a:rPr lang="fr-BE" sz="1200" b="1">
                          <a:latin typeface="Century Gothic" panose="020B0502020202020204" pitchFamily="34" charset="0"/>
                          <a:cs typeface="Arial" panose="020B0604020202020204" pitchFamily="34" charset="0"/>
                        </a:rPr>
                        <a:t>15h30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b="1">
                          <a:latin typeface="Century Gothic" panose="020B0502020202020204" pitchFamily="34" charset="0"/>
                          <a:cs typeface="Arial" panose="020B0604020202020204" pitchFamily="34" charset="0"/>
                        </a:rPr>
                        <a:t>Les évolutions et perspectives – focus sur les nouveaux outils informatiques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b="1">
                          <a:latin typeface="Century Gothic" panose="020B0502020202020204" pitchFamily="34" charset="0"/>
                          <a:cs typeface="Arial" panose="020B0604020202020204" pitchFamily="34" charset="0"/>
                        </a:rPr>
                        <a:t>DAS – Nicolas Boulanger / Bénédicte </a:t>
                      </a:r>
                      <a:r>
                        <a:rPr lang="fr-BE" sz="1200" b="1" err="1">
                          <a:latin typeface="Century Gothic" panose="020B0502020202020204" pitchFamily="34" charset="0"/>
                          <a:cs typeface="Arial" panose="020B0604020202020204" pitchFamily="34" charset="0"/>
                        </a:rPr>
                        <a:t>Dusart</a:t>
                      </a:r>
                      <a:r>
                        <a:rPr lang="fr-BE" sz="1200" b="1">
                          <a:latin typeface="Century Gothic" panose="020B0502020202020204" pitchFamily="34" charset="0"/>
                          <a:cs typeface="Arial" panose="020B0604020202020204" pitchFamily="34" charset="0"/>
                        </a:rPr>
                        <a:t> / Jérémy Jacques / Aubry Vanderstraeten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7308253"/>
                  </a:ext>
                </a:extLst>
              </a:tr>
              <a:tr h="294522">
                <a:tc>
                  <a:txBody>
                    <a:bodyPr/>
                    <a:lstStyle/>
                    <a:p>
                      <a:pPr algn="ctr"/>
                      <a:r>
                        <a:rPr lang="fr-BE" sz="1200" b="1">
                          <a:latin typeface="Century Gothic" panose="020B0502020202020204" pitchFamily="34" charset="0"/>
                          <a:cs typeface="Arial" panose="020B0604020202020204" pitchFamily="34" charset="0"/>
                        </a:rPr>
                        <a:t>16h30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b="1">
                          <a:latin typeface="Century Gothic" panose="020B0502020202020204" pitchFamily="34" charset="0"/>
                          <a:cs typeface="Arial" panose="020B0604020202020204" pitchFamily="34" charset="0"/>
                        </a:rPr>
                        <a:t>Conclusions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b="1">
                          <a:latin typeface="Century Gothic" panose="020B0502020202020204" pitchFamily="34" charset="0"/>
                          <a:cs typeface="Arial" panose="020B0604020202020204" pitchFamily="34" charset="0"/>
                        </a:rPr>
                        <a:t>DAS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738253"/>
                  </a:ext>
                </a:extLst>
              </a:tr>
              <a:tr h="294522">
                <a:tc>
                  <a:txBody>
                    <a:bodyPr/>
                    <a:lstStyle/>
                    <a:p>
                      <a:pPr algn="ctr"/>
                      <a:r>
                        <a:rPr lang="fr-BE" sz="1200" b="1">
                          <a:latin typeface="Century Gothic" panose="020B0502020202020204" pitchFamily="34" charset="0"/>
                          <a:cs typeface="Arial" panose="020B0604020202020204" pitchFamily="34" charset="0"/>
                        </a:rPr>
                        <a:t>17h00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b="1">
                          <a:latin typeface="Century Gothic" panose="020B0502020202020204" pitchFamily="34" charset="0"/>
                          <a:cs typeface="Arial" panose="020B0604020202020204" pitchFamily="34" charset="0"/>
                        </a:rPr>
                        <a:t>FIN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1200" b="1">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8381023"/>
                  </a:ext>
                </a:extLst>
              </a:tr>
            </a:tbl>
          </a:graphicData>
        </a:graphic>
      </p:graphicFrame>
      <p:pic>
        <p:nvPicPr>
          <p:cNvPr id="7" name="Image 6">
            <a:extLst>
              <a:ext uri="{FF2B5EF4-FFF2-40B4-BE49-F238E27FC236}">
                <a16:creationId xmlns:a16="http://schemas.microsoft.com/office/drawing/2014/main" id="{260F0F7B-904A-6093-7480-6E241B541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7485"/>
            <a:ext cx="3373218" cy="1204379"/>
          </a:xfrm>
          <a:prstGeom prst="rect">
            <a:avLst/>
          </a:prstGeom>
        </p:spPr>
      </p:pic>
      <p:sp>
        <p:nvSpPr>
          <p:cNvPr id="8" name="Ellipse 7">
            <a:extLst>
              <a:ext uri="{FF2B5EF4-FFF2-40B4-BE49-F238E27FC236}">
                <a16:creationId xmlns:a16="http://schemas.microsoft.com/office/drawing/2014/main" id="{DF283A87-A9BD-F3E0-0B1A-C7E7A499EE36}"/>
              </a:ext>
            </a:extLst>
          </p:cNvPr>
          <p:cNvSpPr/>
          <p:nvPr/>
        </p:nvSpPr>
        <p:spPr>
          <a:xfrm>
            <a:off x="9553754" y="1377215"/>
            <a:ext cx="2225615" cy="1552754"/>
          </a:xfrm>
          <a:prstGeom prst="ellipse">
            <a:avLst/>
          </a:prstGeom>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r-BE" sz="1800">
                <a:latin typeface="Century Gothic" panose="020B0502020202020204" pitchFamily="34" charset="0"/>
              </a:rPr>
              <a:t>Pour vos questions c’est par ici ! </a:t>
            </a:r>
          </a:p>
        </p:txBody>
      </p:sp>
      <p:sp>
        <p:nvSpPr>
          <p:cNvPr id="11" name="Flèche : bas 10">
            <a:extLst>
              <a:ext uri="{FF2B5EF4-FFF2-40B4-BE49-F238E27FC236}">
                <a16:creationId xmlns:a16="http://schemas.microsoft.com/office/drawing/2014/main" id="{41F84143-4384-1BD9-6757-1BFE68B712C5}"/>
              </a:ext>
            </a:extLst>
          </p:cNvPr>
          <p:cNvSpPr/>
          <p:nvPr/>
        </p:nvSpPr>
        <p:spPr>
          <a:xfrm>
            <a:off x="10420708" y="3078909"/>
            <a:ext cx="491706" cy="746358"/>
          </a:xfrm>
          <a:prstGeom prst="downArrow">
            <a:avLst/>
          </a:prstGeom>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BE"/>
          </a:p>
        </p:txBody>
      </p:sp>
      <p:pic>
        <p:nvPicPr>
          <p:cNvPr id="10" name="Image 9" descr="Une image contenant motif, point&#10;&#10;Description générée automatiquement">
            <a:extLst>
              <a:ext uri="{FF2B5EF4-FFF2-40B4-BE49-F238E27FC236}">
                <a16:creationId xmlns:a16="http://schemas.microsoft.com/office/drawing/2014/main" id="{E6D7CB80-450A-B968-4F7A-834FB5722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0459" y="3928032"/>
            <a:ext cx="2446568" cy="2446568"/>
          </a:xfrm>
          <a:prstGeom prst="rect">
            <a:avLst/>
          </a:prstGeom>
        </p:spPr>
      </p:pic>
    </p:spTree>
    <p:extLst>
      <p:ext uri="{BB962C8B-B14F-4D97-AF65-F5344CB8AC3E}">
        <p14:creationId xmlns:p14="http://schemas.microsoft.com/office/powerpoint/2010/main" val="16085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6A4FB30-0DF3-C8F0-40BD-9FB6BD7D0B40}"/>
              </a:ext>
            </a:extLst>
          </p:cNvPr>
          <p:cNvSpPr>
            <a:spLocks noGrp="1"/>
          </p:cNvSpPr>
          <p:nvPr>
            <p:ph type="sldNum" sz="quarter" idx="12"/>
          </p:nvPr>
        </p:nvSpPr>
        <p:spPr/>
        <p:txBody>
          <a:bodyPr/>
          <a:lstStyle/>
          <a:p>
            <a:fld id="{1F75E946-527F-4E47-9859-7A7D5E239E1C}" type="slidenum">
              <a:rPr lang="fr-BE" smtClean="0"/>
              <a:pPr/>
              <a:t>4</a:t>
            </a:fld>
            <a:endParaRPr lang="fr-BE"/>
          </a:p>
        </p:txBody>
      </p:sp>
      <p:sp>
        <p:nvSpPr>
          <p:cNvPr id="5" name="ZoneTexte 4">
            <a:extLst>
              <a:ext uri="{FF2B5EF4-FFF2-40B4-BE49-F238E27FC236}">
                <a16:creationId xmlns:a16="http://schemas.microsoft.com/office/drawing/2014/main" id="{70234A05-CFE0-B641-FC3B-AC73047A05F7}"/>
              </a:ext>
            </a:extLst>
          </p:cNvPr>
          <p:cNvSpPr txBox="1"/>
          <p:nvPr/>
        </p:nvSpPr>
        <p:spPr>
          <a:xfrm>
            <a:off x="672445" y="593889"/>
            <a:ext cx="10246936" cy="3354765"/>
          </a:xfrm>
          <a:prstGeom prst="rect">
            <a:avLst/>
          </a:prstGeom>
          <a:noFill/>
        </p:spPr>
        <p:txBody>
          <a:bodyPr wrap="square" rtlCol="0">
            <a:spAutoFit/>
          </a:bodyPr>
          <a:lstStyle/>
          <a:p>
            <a:pPr marL="0" indent="0">
              <a:buNone/>
            </a:pPr>
            <a:r>
              <a:rPr lang="fr-BE" sz="2400" b="1">
                <a:latin typeface="Century Gothic" panose="020B0502020202020204" pitchFamily="34" charset="0"/>
              </a:rPr>
              <a:t>I.2. Définition OECD 2021 </a:t>
            </a:r>
            <a:r>
              <a:rPr lang="fr-BE" sz="2400">
                <a:latin typeface="Century Gothic" panose="020B0502020202020204" pitchFamily="34" charset="0"/>
              </a:rPr>
              <a:t>(Organisation de Coopération et de Développement Economiques)</a:t>
            </a:r>
          </a:p>
          <a:p>
            <a:pPr marL="0" indent="0">
              <a:buNone/>
            </a:pPr>
            <a:endParaRPr lang="fr-BE" sz="2000">
              <a:latin typeface="Century Gothic" panose="020B0502020202020204" pitchFamily="34" charset="0"/>
            </a:endParaRPr>
          </a:p>
          <a:p>
            <a:pPr marL="0" indent="0">
              <a:buNone/>
            </a:pPr>
            <a:r>
              <a:rPr lang="fr-BE" sz="2000">
                <a:latin typeface="Century Gothic" panose="020B0502020202020204" pitchFamily="34" charset="0"/>
              </a:rPr>
              <a:t>Toute substance comportant </a:t>
            </a:r>
            <a:r>
              <a:rPr lang="fr-BE" sz="2000">
                <a:effectLst/>
                <a:latin typeface="Century Gothic" panose="020B0502020202020204" pitchFamily="34" charset="0"/>
                <a:ea typeface="Calibri" panose="020F0502020204030204" pitchFamily="34" charset="0"/>
              </a:rPr>
              <a:t>au moins un groupement méthyle complètement fluoré (</a:t>
            </a:r>
            <a:r>
              <a:rPr lang="fr-BE" sz="2000" i="1">
                <a:effectLst/>
                <a:latin typeface="Century Gothic" panose="020B0502020202020204" pitchFamily="34" charset="0"/>
                <a:ea typeface="Calibri" panose="020F0502020204030204" pitchFamily="34" charset="0"/>
              </a:rPr>
              <a:t>–</a:t>
            </a:r>
            <a:r>
              <a:rPr lang="fr-BE" sz="2000">
                <a:effectLst/>
                <a:latin typeface="Century Gothic" panose="020B0502020202020204" pitchFamily="34" charset="0"/>
                <a:ea typeface="Calibri" panose="020F0502020204030204" pitchFamily="34" charset="0"/>
              </a:rPr>
              <a:t>CF</a:t>
            </a:r>
            <a:r>
              <a:rPr lang="fr-BE" sz="2000" baseline="-25000">
                <a:effectLst/>
                <a:latin typeface="Century Gothic" panose="020B0502020202020204" pitchFamily="34" charset="0"/>
                <a:ea typeface="Calibri" panose="020F0502020204030204" pitchFamily="34" charset="0"/>
              </a:rPr>
              <a:t>3</a:t>
            </a:r>
            <a:r>
              <a:rPr lang="fr-BE" sz="2000">
                <a:effectLst/>
                <a:latin typeface="Century Gothic" panose="020B0502020202020204" pitchFamily="34" charset="0"/>
                <a:ea typeface="Calibri" panose="020F0502020204030204" pitchFamily="34" charset="0"/>
              </a:rPr>
              <a:t>) ou un méthylène complètement fluoré (</a:t>
            </a:r>
            <a:r>
              <a:rPr lang="fr-BE" sz="2000" i="1">
                <a:effectLst/>
                <a:latin typeface="Century Gothic" panose="020B0502020202020204" pitchFamily="34" charset="0"/>
                <a:ea typeface="Calibri" panose="020F0502020204030204" pitchFamily="34" charset="0"/>
              </a:rPr>
              <a:t>–</a:t>
            </a:r>
            <a:r>
              <a:rPr lang="fr-BE" sz="2000">
                <a:effectLst/>
                <a:latin typeface="Century Gothic" panose="020B0502020202020204" pitchFamily="34" charset="0"/>
                <a:ea typeface="Calibri" panose="020F0502020204030204" pitchFamily="34" charset="0"/>
              </a:rPr>
              <a:t>CF</a:t>
            </a:r>
            <a:r>
              <a:rPr lang="fr-BE" sz="2000" baseline="-25000">
                <a:effectLst/>
                <a:latin typeface="Century Gothic" panose="020B0502020202020204" pitchFamily="34" charset="0"/>
                <a:ea typeface="Calibri" panose="020F0502020204030204" pitchFamily="34" charset="0"/>
              </a:rPr>
              <a:t>2</a:t>
            </a:r>
            <a:r>
              <a:rPr lang="fr-BE" sz="2000" i="1">
                <a:effectLst/>
                <a:latin typeface="Century Gothic" panose="020B0502020202020204" pitchFamily="34" charset="0"/>
                <a:ea typeface="Calibri" panose="020F0502020204030204" pitchFamily="34" charset="0"/>
              </a:rPr>
              <a:t>–</a:t>
            </a:r>
            <a:r>
              <a:rPr lang="fr-BE" sz="2000">
                <a:effectLst/>
                <a:latin typeface="Century Gothic" panose="020B0502020202020204" pitchFamily="34" charset="0"/>
                <a:ea typeface="Calibri" panose="020F0502020204030204" pitchFamily="34" charset="0"/>
              </a:rPr>
              <a:t>) sans aucun H/Cl/Br/I y attaché.</a:t>
            </a:r>
          </a:p>
          <a:p>
            <a:pPr marL="0" indent="0">
              <a:buNone/>
            </a:pPr>
            <a:endParaRPr lang="fr-BE" sz="2000">
              <a:latin typeface="Century Gothic" panose="020B0502020202020204" pitchFamily="34" charset="0"/>
            </a:endParaRPr>
          </a:p>
          <a:p>
            <a:pPr>
              <a:buFont typeface="Wingdings" panose="05000000000000000000" pitchFamily="2" charset="2"/>
              <a:buChar char="à"/>
            </a:pPr>
            <a:r>
              <a:rPr lang="fr-BE" sz="2000">
                <a:latin typeface="Century Gothic" panose="020B0502020202020204" pitchFamily="34" charset="0"/>
                <a:sym typeface="Wingdings" panose="05000000000000000000" pitchFamily="2" charset="2"/>
              </a:rPr>
              <a:t> ~10.000 substances </a:t>
            </a:r>
            <a:endParaRPr lang="fr-BE" sz="2000">
              <a:latin typeface="Century Gothic" panose="020B0502020202020204" pitchFamily="34" charset="0"/>
            </a:endParaRPr>
          </a:p>
          <a:p>
            <a:endParaRPr lang="fr-BE" sz="2000" b="1">
              <a:solidFill>
                <a:schemeClr val="accent6"/>
              </a:solidFill>
              <a:latin typeface="Century Gothic" panose="020B0502020202020204" pitchFamily="34" charset="0"/>
            </a:endParaRPr>
          </a:p>
          <a:p>
            <a:endParaRPr lang="fr-BE" sz="2400">
              <a:latin typeface="Century Gothic" panose="020B0502020202020204" pitchFamily="34" charset="0"/>
            </a:endParaRPr>
          </a:p>
        </p:txBody>
      </p:sp>
      <p:pic>
        <p:nvPicPr>
          <p:cNvPr id="7" name="Image 6" descr="Une image contenant noir, obscurité&#10;&#10;Description générée automatiquement">
            <a:extLst>
              <a:ext uri="{FF2B5EF4-FFF2-40B4-BE49-F238E27FC236}">
                <a16:creationId xmlns:a16="http://schemas.microsoft.com/office/drawing/2014/main" id="{BF659D40-6E6F-C920-84D6-04D73FFA8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835" y="4690206"/>
            <a:ext cx="1905000" cy="1657350"/>
          </a:xfrm>
          <a:prstGeom prst="rect">
            <a:avLst/>
          </a:prstGeom>
        </p:spPr>
      </p:pic>
      <p:sp>
        <p:nvSpPr>
          <p:cNvPr id="8" name="ZoneTexte 7">
            <a:extLst>
              <a:ext uri="{FF2B5EF4-FFF2-40B4-BE49-F238E27FC236}">
                <a16:creationId xmlns:a16="http://schemas.microsoft.com/office/drawing/2014/main" id="{4919C65B-2155-F8B3-E916-EF7DA045E0A2}"/>
              </a:ext>
            </a:extLst>
          </p:cNvPr>
          <p:cNvSpPr txBox="1"/>
          <p:nvPr/>
        </p:nvSpPr>
        <p:spPr>
          <a:xfrm>
            <a:off x="692727" y="4145137"/>
            <a:ext cx="3583709" cy="338554"/>
          </a:xfrm>
          <a:prstGeom prst="rect">
            <a:avLst/>
          </a:prstGeom>
          <a:noFill/>
        </p:spPr>
        <p:txBody>
          <a:bodyPr wrap="square" rtlCol="0">
            <a:spAutoFit/>
          </a:bodyPr>
          <a:lstStyle/>
          <a:p>
            <a:r>
              <a:rPr lang="fr-BE" sz="1600">
                <a:latin typeface="Century Gothic" panose="020B0502020202020204" pitchFamily="34" charset="0"/>
              </a:rPr>
              <a:t>TFA : acide </a:t>
            </a:r>
            <a:r>
              <a:rPr lang="fr-BE" sz="1600" err="1">
                <a:latin typeface="Century Gothic" panose="020B0502020202020204" pitchFamily="34" charset="0"/>
              </a:rPr>
              <a:t>trifluoroacétique</a:t>
            </a:r>
            <a:endParaRPr lang="fr-BE" sz="1600">
              <a:latin typeface="Century Gothic" panose="020B0502020202020204" pitchFamily="34" charset="0"/>
            </a:endParaRPr>
          </a:p>
        </p:txBody>
      </p:sp>
      <p:sp>
        <p:nvSpPr>
          <p:cNvPr id="9" name="ZoneTexte 8">
            <a:extLst>
              <a:ext uri="{FF2B5EF4-FFF2-40B4-BE49-F238E27FC236}">
                <a16:creationId xmlns:a16="http://schemas.microsoft.com/office/drawing/2014/main" id="{404B5710-8CD5-4845-BF7D-9360A55A84AA}"/>
              </a:ext>
            </a:extLst>
          </p:cNvPr>
          <p:cNvSpPr txBox="1"/>
          <p:nvPr/>
        </p:nvSpPr>
        <p:spPr>
          <a:xfrm>
            <a:off x="6223253" y="4334741"/>
            <a:ext cx="4718628" cy="338554"/>
          </a:xfrm>
          <a:prstGeom prst="rect">
            <a:avLst/>
          </a:prstGeom>
          <a:noFill/>
        </p:spPr>
        <p:txBody>
          <a:bodyPr wrap="square" rtlCol="0">
            <a:spAutoFit/>
          </a:bodyPr>
          <a:lstStyle/>
          <a:p>
            <a:r>
              <a:rPr lang="fr-BE" sz="1600">
                <a:latin typeface="Century Gothic" panose="020B0502020202020204" pitchFamily="34" charset="0"/>
              </a:rPr>
              <a:t>Téflon – </a:t>
            </a:r>
            <a:r>
              <a:rPr lang="fr-BE" sz="1600" err="1">
                <a:latin typeface="Century Gothic" panose="020B0502020202020204" pitchFamily="34" charset="0"/>
              </a:rPr>
              <a:t>polytétrafluoroéthylène</a:t>
            </a:r>
            <a:r>
              <a:rPr lang="fr-BE" sz="1600">
                <a:latin typeface="Century Gothic" panose="020B0502020202020204" pitchFamily="34" charset="0"/>
              </a:rPr>
              <a:t> (PTFE)</a:t>
            </a:r>
          </a:p>
        </p:txBody>
      </p:sp>
      <p:pic>
        <p:nvPicPr>
          <p:cNvPr id="10" name="Image 9" descr="Une image contenant noir, obscurité&#10;&#10;Description générée automatiquement">
            <a:extLst>
              <a:ext uri="{FF2B5EF4-FFF2-40B4-BE49-F238E27FC236}">
                <a16:creationId xmlns:a16="http://schemas.microsoft.com/office/drawing/2014/main" id="{6194AD21-6FCA-38E2-7EED-639397574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249" y="4721090"/>
            <a:ext cx="1894115" cy="1657351"/>
          </a:xfrm>
          <a:prstGeom prst="rect">
            <a:avLst/>
          </a:prstGeom>
        </p:spPr>
      </p:pic>
      <p:pic>
        <p:nvPicPr>
          <p:cNvPr id="11" name="Image 10" descr="Une image contenant légume&#10;&#10;Description générée automatiquement avec une confiance moyenne">
            <a:extLst>
              <a:ext uri="{FF2B5EF4-FFF2-40B4-BE49-F238E27FC236}">
                <a16:creationId xmlns:a16="http://schemas.microsoft.com/office/drawing/2014/main" id="{4EF19209-4664-130E-4EEA-B6997776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1364" y="4584034"/>
            <a:ext cx="3396344" cy="1888367"/>
          </a:xfrm>
          <a:prstGeom prst="rect">
            <a:avLst/>
          </a:prstGeom>
        </p:spPr>
      </p:pic>
      <p:pic>
        <p:nvPicPr>
          <p:cNvPr id="12" name="Image 2" descr="Une image contenant diagramme&#10;&#10;Description générée automatiquement">
            <a:extLst>
              <a:ext uri="{FF2B5EF4-FFF2-40B4-BE49-F238E27FC236}">
                <a16:creationId xmlns:a16="http://schemas.microsoft.com/office/drawing/2014/main" id="{07730057-11A3-9150-0387-BC02A74AF78A}"/>
              </a:ext>
            </a:extLst>
          </p:cNvPr>
          <p:cNvPicPr>
            <a:picLocks noChangeAspect="1"/>
          </p:cNvPicPr>
          <p:nvPr/>
        </p:nvPicPr>
        <p:blipFill>
          <a:blip r:embed="rId5"/>
          <a:stretch>
            <a:fillRect/>
          </a:stretch>
        </p:blipFill>
        <p:spPr>
          <a:xfrm>
            <a:off x="8314581" y="2511402"/>
            <a:ext cx="1371285" cy="1237621"/>
          </a:xfrm>
          <a:prstGeom prst="rect">
            <a:avLst/>
          </a:prstGeom>
        </p:spPr>
      </p:pic>
    </p:spTree>
    <p:extLst>
      <p:ext uri="{BB962C8B-B14F-4D97-AF65-F5344CB8AC3E}">
        <p14:creationId xmlns:p14="http://schemas.microsoft.com/office/powerpoint/2010/main" val="261597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91832CC-2E27-6AF8-746B-3EA9209096AB}"/>
              </a:ext>
            </a:extLst>
          </p:cNvPr>
          <p:cNvSpPr>
            <a:spLocks noGrp="1"/>
          </p:cNvSpPr>
          <p:nvPr>
            <p:ph type="sldNum" sz="quarter" idx="12"/>
          </p:nvPr>
        </p:nvSpPr>
        <p:spPr/>
        <p:txBody>
          <a:bodyPr/>
          <a:lstStyle/>
          <a:p>
            <a:fld id="{1F75E946-527F-4E47-9859-7A7D5E239E1C}" type="slidenum">
              <a:rPr lang="fr-BE" smtClean="0"/>
              <a:pPr/>
              <a:t>5</a:t>
            </a:fld>
            <a:endParaRPr lang="fr-BE"/>
          </a:p>
        </p:txBody>
      </p:sp>
      <p:sp>
        <p:nvSpPr>
          <p:cNvPr id="5" name="ZoneTexte 4">
            <a:extLst>
              <a:ext uri="{FF2B5EF4-FFF2-40B4-BE49-F238E27FC236}">
                <a16:creationId xmlns:a16="http://schemas.microsoft.com/office/drawing/2014/main" id="{CDCE9958-00DA-E997-33DF-1E39A9C01644}"/>
              </a:ext>
            </a:extLst>
          </p:cNvPr>
          <p:cNvSpPr txBox="1"/>
          <p:nvPr/>
        </p:nvSpPr>
        <p:spPr>
          <a:xfrm>
            <a:off x="672445" y="593889"/>
            <a:ext cx="10246936" cy="5447645"/>
          </a:xfrm>
          <a:prstGeom prst="rect">
            <a:avLst/>
          </a:prstGeom>
          <a:noFill/>
        </p:spPr>
        <p:txBody>
          <a:bodyPr wrap="square" rtlCol="0">
            <a:spAutoFit/>
          </a:bodyPr>
          <a:lstStyle/>
          <a:p>
            <a:r>
              <a:rPr lang="fr-BE" sz="2400" b="1">
                <a:solidFill>
                  <a:schemeClr val="accent6"/>
                </a:solidFill>
                <a:latin typeface="Century Gothic" panose="020B0502020202020204" pitchFamily="34" charset="0"/>
              </a:rPr>
              <a:t>Section II. Sources potentielles de pollution</a:t>
            </a:r>
          </a:p>
          <a:p>
            <a:endParaRPr lang="fr-BE" sz="2400">
              <a:latin typeface="Century Gothic" panose="020B0502020202020204" pitchFamily="34" charset="0"/>
            </a:endParaRPr>
          </a:p>
          <a:p>
            <a:pPr marL="0" indent="0">
              <a:buNone/>
            </a:pPr>
            <a:r>
              <a:rPr lang="fr-BE" sz="2000">
                <a:latin typeface="Century Gothic" panose="020B0502020202020204" pitchFamily="34" charset="0"/>
              </a:rPr>
              <a:t>Mise à jour de la liste </a:t>
            </a:r>
            <a:r>
              <a:rPr lang="fr-BE" sz="2000">
                <a:effectLst/>
                <a:latin typeface="Century Gothic" panose="020B0502020202020204" pitchFamily="34" charset="0"/>
                <a:ea typeface="Calibri" panose="020F0502020204030204" pitchFamily="34" charset="0"/>
              </a:rPr>
              <a:t>en fonction des retours d’expérience des études de sol et de certains rapports techniques</a:t>
            </a:r>
          </a:p>
          <a:p>
            <a:pPr marL="0" indent="0">
              <a:buNone/>
            </a:pPr>
            <a:endParaRPr lang="fr-BE" sz="2000" b="1">
              <a:latin typeface="Century Gothic" panose="020B0502020202020204" pitchFamily="34" charset="0"/>
              <a:ea typeface="Calibri" panose="020F0502020204030204" pitchFamily="34" charset="0"/>
            </a:endParaRPr>
          </a:p>
          <a:p>
            <a:pPr marL="0" indent="0">
              <a:buNone/>
            </a:pPr>
            <a:r>
              <a:rPr lang="fr-BE" sz="2000">
                <a:latin typeface="Century Gothic" panose="020B0502020202020204" pitchFamily="34" charset="0"/>
                <a:ea typeface="Calibri" panose="020F0502020204030204" pitchFamily="34" charset="0"/>
              </a:rPr>
              <a:t>Liste non exhaustive - d’autres activités peuvent également être suspectées</a:t>
            </a:r>
          </a:p>
          <a:p>
            <a:pPr marL="0" indent="0">
              <a:buNone/>
            </a:pPr>
            <a:endParaRPr lang="fr-BE" sz="2000">
              <a:latin typeface="Century Gothic" panose="020B0502020202020204" pitchFamily="34" charset="0"/>
              <a:ea typeface="Calibri" panose="020F0502020204030204" pitchFamily="34" charset="0"/>
            </a:endParaRPr>
          </a:p>
          <a:p>
            <a:pPr marL="0" indent="0">
              <a:buNone/>
            </a:pPr>
            <a:r>
              <a:rPr lang="fr-BE" sz="2000">
                <a:latin typeface="Century Gothic" panose="020B0502020202020204" pitchFamily="34" charset="0"/>
                <a:ea typeface="Calibri" panose="020F0502020204030204" pitchFamily="34" charset="0"/>
              </a:rPr>
              <a:t>Exemples:</a:t>
            </a:r>
          </a:p>
          <a:p>
            <a:pPr marL="342900" indent="-342900">
              <a:buFont typeface="Arial" panose="020B0604020202020204" pitchFamily="34" charset="0"/>
              <a:buChar char="•"/>
            </a:pPr>
            <a:r>
              <a:rPr lang="fr-BE" sz="2000" err="1">
                <a:latin typeface="Century Gothic" panose="020B0502020202020204" pitchFamily="34" charset="0"/>
                <a:ea typeface="Calibri" panose="020F0502020204030204" pitchFamily="34" charset="0"/>
              </a:rPr>
              <a:t>carwash</a:t>
            </a:r>
            <a:r>
              <a:rPr lang="fr-BE" sz="2000">
                <a:latin typeface="Century Gothic" panose="020B0502020202020204" pitchFamily="34" charset="0"/>
                <a:ea typeface="Calibri" panose="020F0502020204030204" pitchFamily="34" charset="0"/>
              </a:rPr>
              <a:t>: utilisation de tensioactifs et produits de finition</a:t>
            </a:r>
          </a:p>
          <a:p>
            <a:pPr marL="342900" indent="-342900">
              <a:buFont typeface="Arial" panose="020B0604020202020204" pitchFamily="34" charset="0"/>
              <a:buChar char="•"/>
            </a:pPr>
            <a:r>
              <a:rPr lang="fr-BE" sz="2000">
                <a:latin typeface="Century Gothic" panose="020B0502020202020204" pitchFamily="34" charset="0"/>
                <a:ea typeface="Calibri" panose="020F0502020204030204" pitchFamily="34" charset="0"/>
              </a:rPr>
              <a:t>Secteur de la construction: utilisation de matériaux contenant des PFAS</a:t>
            </a:r>
          </a:p>
          <a:p>
            <a:pPr marL="342900" indent="-342900">
              <a:buFont typeface="Arial" panose="020B0604020202020204" pitchFamily="34" charset="0"/>
              <a:buChar char="•"/>
            </a:pPr>
            <a:r>
              <a:rPr lang="fr-BE" sz="2000">
                <a:latin typeface="Century Gothic" panose="020B0502020202020204" pitchFamily="34" charset="0"/>
                <a:ea typeface="Calibri" panose="020F0502020204030204" pitchFamily="34" charset="0"/>
              </a:rPr>
              <a:t>Secteur de l’énergie: éoliennes, panneaux solaires, …</a:t>
            </a:r>
          </a:p>
          <a:p>
            <a:endParaRPr lang="fr-BE" sz="2000">
              <a:latin typeface="Century Gothic" panose="020B0502020202020204" pitchFamily="34" charset="0"/>
              <a:ea typeface="Calibri" panose="020F0502020204030204" pitchFamily="34" charset="0"/>
            </a:endParaRPr>
          </a:p>
          <a:p>
            <a:r>
              <a:rPr lang="fr-BE" sz="2000" b="1">
                <a:latin typeface="Century Gothic" panose="020B0502020202020204" pitchFamily="34" charset="0"/>
                <a:ea typeface="Calibri" panose="020F0502020204030204" pitchFamily="34" charset="0"/>
              </a:rPr>
              <a:t>Une activité n’est insérée dans la liste qu’à partir du moment où la DAS a la preuve d’un impact sur le sol et/ou l’eau souterraine</a:t>
            </a:r>
          </a:p>
          <a:p>
            <a:endParaRPr lang="fr-BE" sz="2000">
              <a:latin typeface="Century Gothic" panose="020B0502020202020204" pitchFamily="34" charset="0"/>
              <a:ea typeface="Calibri" panose="020F0502020204030204" pitchFamily="34" charset="0"/>
            </a:endParaRPr>
          </a:p>
          <a:p>
            <a:r>
              <a:rPr lang="fr-BE" sz="2000">
                <a:latin typeface="Century Gothic" panose="020B0502020202020204" pitchFamily="34" charset="0"/>
                <a:ea typeface="Calibri" panose="020F0502020204030204" pitchFamily="34" charset="0"/>
              </a:rPr>
              <a:t>Tout expert ayant une information complémentaire aux lignes directrices doit la prendre en compte dans son étude</a:t>
            </a:r>
            <a:endParaRPr lang="fr-BE" sz="2400">
              <a:latin typeface="Century Gothic" panose="020B0502020202020204" pitchFamily="34" charset="0"/>
            </a:endParaRPr>
          </a:p>
        </p:txBody>
      </p:sp>
    </p:spTree>
    <p:extLst>
      <p:ext uri="{BB962C8B-B14F-4D97-AF65-F5344CB8AC3E}">
        <p14:creationId xmlns:p14="http://schemas.microsoft.com/office/powerpoint/2010/main" val="193976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E1E2F6A-FC48-3B65-2D0A-CA25E238F5DF}"/>
              </a:ext>
            </a:extLst>
          </p:cNvPr>
          <p:cNvSpPr>
            <a:spLocks noGrp="1"/>
          </p:cNvSpPr>
          <p:nvPr>
            <p:ph type="sldNum" sz="quarter" idx="12"/>
          </p:nvPr>
        </p:nvSpPr>
        <p:spPr/>
        <p:txBody>
          <a:bodyPr/>
          <a:lstStyle/>
          <a:p>
            <a:fld id="{1F75E946-527F-4E47-9859-7A7D5E239E1C}" type="slidenum">
              <a:rPr lang="fr-BE" smtClean="0"/>
              <a:pPr/>
              <a:t>6</a:t>
            </a:fld>
            <a:endParaRPr lang="fr-BE"/>
          </a:p>
        </p:txBody>
      </p:sp>
      <p:sp>
        <p:nvSpPr>
          <p:cNvPr id="8" name="ZoneTexte 7">
            <a:extLst>
              <a:ext uri="{FF2B5EF4-FFF2-40B4-BE49-F238E27FC236}">
                <a16:creationId xmlns:a16="http://schemas.microsoft.com/office/drawing/2014/main" id="{E8EB69C5-8314-2536-5B49-7B9C68C3074B}"/>
              </a:ext>
            </a:extLst>
          </p:cNvPr>
          <p:cNvSpPr txBox="1"/>
          <p:nvPr/>
        </p:nvSpPr>
        <p:spPr>
          <a:xfrm>
            <a:off x="219855" y="199862"/>
            <a:ext cx="11752290" cy="1446550"/>
          </a:xfrm>
          <a:prstGeom prst="rect">
            <a:avLst/>
          </a:prstGeom>
          <a:noFill/>
        </p:spPr>
        <p:txBody>
          <a:bodyPr wrap="square" rtlCol="0">
            <a:spAutoFit/>
          </a:bodyPr>
          <a:lstStyle/>
          <a:p>
            <a:r>
              <a:rPr lang="fr-BE" sz="2400" b="1">
                <a:latin typeface="Century Gothic" panose="020B0502020202020204" pitchFamily="34" charset="0"/>
              </a:rPr>
              <a:t>II.1. Pollutions locales dans le sol et l’eau souterraine – état des lieux</a:t>
            </a:r>
          </a:p>
          <a:p>
            <a:endParaRPr lang="fr-BE" sz="2400" b="1">
              <a:latin typeface="Century Gothic" panose="020B0502020202020204" pitchFamily="34" charset="0"/>
            </a:endParaRPr>
          </a:p>
          <a:p>
            <a:r>
              <a:rPr lang="fr-BE" sz="2000">
                <a:latin typeface="Century Gothic" panose="020B0502020202020204" pitchFamily="34" charset="0"/>
              </a:rPr>
              <a:t>La DAS dispose d’un inventaire officieux - outil de travail interne - pour le suivi des dossiers PFAS. Bilan pour fin novembre 2024</a:t>
            </a:r>
          </a:p>
        </p:txBody>
      </p:sp>
      <p:graphicFrame>
        <p:nvGraphicFramePr>
          <p:cNvPr id="2" name="Diagramme 1">
            <a:extLst>
              <a:ext uri="{FF2B5EF4-FFF2-40B4-BE49-F238E27FC236}">
                <a16:creationId xmlns:a16="http://schemas.microsoft.com/office/drawing/2014/main" id="{9F1C2EE9-F1D7-A6F6-43D1-32AEA68E4135}"/>
              </a:ext>
            </a:extLst>
          </p:cNvPr>
          <p:cNvGraphicFramePr/>
          <p:nvPr>
            <p:extLst>
              <p:ext uri="{D42A27DB-BD31-4B8C-83A1-F6EECF244321}">
                <p14:modId xmlns:p14="http://schemas.microsoft.com/office/powerpoint/2010/main" val="3270356627"/>
              </p:ext>
            </p:extLst>
          </p:nvPr>
        </p:nvGraphicFramePr>
        <p:xfrm>
          <a:off x="1817506" y="1557866"/>
          <a:ext cx="7834494" cy="5300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 5" descr="Une image contenant Graphique, logo, Police, cercle&#10;&#10;Description générée automatiquement">
            <a:extLst>
              <a:ext uri="{FF2B5EF4-FFF2-40B4-BE49-F238E27FC236}">
                <a16:creationId xmlns:a16="http://schemas.microsoft.com/office/drawing/2014/main" id="{D2C0DAA8-0D7D-1243-2F6D-6C7569A6B58C}"/>
              </a:ext>
            </a:extLst>
          </p:cNvPr>
          <p:cNvPicPr>
            <a:picLocks noChangeAspect="1"/>
          </p:cNvPicPr>
          <p:nvPr/>
        </p:nvPicPr>
        <p:blipFill rotWithShape="1">
          <a:blip r:embed="rId7">
            <a:extLst>
              <a:ext uri="{28A0092B-C50C-407E-A947-70E740481C1C}">
                <a14:useLocalDpi xmlns:a14="http://schemas.microsoft.com/office/drawing/2010/main" val="0"/>
              </a:ext>
            </a:extLst>
          </a:blip>
          <a:srcRect l="4743"/>
          <a:stretch/>
        </p:blipFill>
        <p:spPr>
          <a:xfrm>
            <a:off x="2108060" y="2009420"/>
            <a:ext cx="657717" cy="690467"/>
          </a:xfrm>
          <a:prstGeom prst="rect">
            <a:avLst/>
          </a:prstGeom>
        </p:spPr>
      </p:pic>
      <p:pic>
        <p:nvPicPr>
          <p:cNvPr id="10" name="Image 9" descr="Une image contenant rouge, conception&#10;&#10;Description générée automatiquement">
            <a:extLst>
              <a:ext uri="{FF2B5EF4-FFF2-40B4-BE49-F238E27FC236}">
                <a16:creationId xmlns:a16="http://schemas.microsoft.com/office/drawing/2014/main" id="{FB2BCE13-161B-FD96-A7F1-85D646762922}"/>
              </a:ext>
            </a:extLst>
          </p:cNvPr>
          <p:cNvPicPr>
            <a:picLocks noChangeAspect="1"/>
          </p:cNvPicPr>
          <p:nvPr/>
        </p:nvPicPr>
        <p:blipFill rotWithShape="1">
          <a:blip r:embed="rId8">
            <a:extLst>
              <a:ext uri="{28A0092B-C50C-407E-A947-70E740481C1C}">
                <a14:useLocalDpi xmlns:a14="http://schemas.microsoft.com/office/drawing/2010/main" val="0"/>
              </a:ext>
            </a:extLst>
          </a:blip>
          <a:srcRect b="7143"/>
          <a:stretch/>
        </p:blipFill>
        <p:spPr>
          <a:xfrm>
            <a:off x="2533392" y="3265823"/>
            <a:ext cx="690467" cy="641149"/>
          </a:xfrm>
          <a:prstGeom prst="rect">
            <a:avLst/>
          </a:prstGeom>
        </p:spPr>
      </p:pic>
      <p:pic>
        <p:nvPicPr>
          <p:cNvPr id="12" name="Image 11" descr="Une image contenant cercle, Graphique, symbole, conception&#10;&#10;Description générée automatiquement">
            <a:extLst>
              <a:ext uri="{FF2B5EF4-FFF2-40B4-BE49-F238E27FC236}">
                <a16:creationId xmlns:a16="http://schemas.microsoft.com/office/drawing/2014/main" id="{2843BBFA-C141-8EB0-63CE-0EF3F65F84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0586" y="4511511"/>
            <a:ext cx="641149" cy="641149"/>
          </a:xfrm>
          <a:prstGeom prst="rect">
            <a:avLst/>
          </a:prstGeom>
        </p:spPr>
      </p:pic>
      <p:pic>
        <p:nvPicPr>
          <p:cNvPr id="14" name="Image 13">
            <a:extLst>
              <a:ext uri="{FF2B5EF4-FFF2-40B4-BE49-F238E27FC236}">
                <a16:creationId xmlns:a16="http://schemas.microsoft.com/office/drawing/2014/main" id="{F85DE9A2-EB50-0453-CC08-97F7FF571763}"/>
              </a:ext>
            </a:extLst>
          </p:cNvPr>
          <p:cNvPicPr>
            <a:picLocks noChangeAspect="1"/>
          </p:cNvPicPr>
          <p:nvPr/>
        </p:nvPicPr>
        <p:blipFill rotWithShape="1">
          <a:blip r:embed="rId10">
            <a:extLst>
              <a:ext uri="{28A0092B-C50C-407E-A947-70E740481C1C}">
                <a14:useLocalDpi xmlns:a14="http://schemas.microsoft.com/office/drawing/2010/main" val="0"/>
              </a:ext>
            </a:extLst>
          </a:blip>
          <a:srcRect t="4423" b="5184"/>
          <a:stretch/>
        </p:blipFill>
        <p:spPr>
          <a:xfrm>
            <a:off x="2059663" y="5687601"/>
            <a:ext cx="717403" cy="641149"/>
          </a:xfrm>
          <a:prstGeom prst="rect">
            <a:avLst/>
          </a:prstGeom>
        </p:spPr>
      </p:pic>
    </p:spTree>
    <p:extLst>
      <p:ext uri="{BB962C8B-B14F-4D97-AF65-F5344CB8AC3E}">
        <p14:creationId xmlns:p14="http://schemas.microsoft.com/office/powerpoint/2010/main" val="916519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E1E2F6A-FC48-3B65-2D0A-CA25E238F5DF}"/>
              </a:ext>
            </a:extLst>
          </p:cNvPr>
          <p:cNvSpPr>
            <a:spLocks noGrp="1"/>
          </p:cNvSpPr>
          <p:nvPr>
            <p:ph type="sldNum" sz="quarter" idx="12"/>
          </p:nvPr>
        </p:nvSpPr>
        <p:spPr/>
        <p:txBody>
          <a:bodyPr/>
          <a:lstStyle/>
          <a:p>
            <a:fld id="{1F75E946-527F-4E47-9859-7A7D5E239E1C}" type="slidenum">
              <a:rPr lang="fr-BE" smtClean="0"/>
              <a:pPr/>
              <a:t>7</a:t>
            </a:fld>
            <a:endParaRPr lang="fr-BE"/>
          </a:p>
        </p:txBody>
      </p:sp>
      <p:sp>
        <p:nvSpPr>
          <p:cNvPr id="6" name="ZoneTexte 5">
            <a:extLst>
              <a:ext uri="{FF2B5EF4-FFF2-40B4-BE49-F238E27FC236}">
                <a16:creationId xmlns:a16="http://schemas.microsoft.com/office/drawing/2014/main" id="{DB75A0C8-ACCF-EB1D-48A1-927DBD16D529}"/>
              </a:ext>
            </a:extLst>
          </p:cNvPr>
          <p:cNvSpPr txBox="1"/>
          <p:nvPr/>
        </p:nvSpPr>
        <p:spPr>
          <a:xfrm>
            <a:off x="219855" y="199862"/>
            <a:ext cx="10561034" cy="461665"/>
          </a:xfrm>
          <a:prstGeom prst="rect">
            <a:avLst/>
          </a:prstGeom>
          <a:noFill/>
        </p:spPr>
        <p:txBody>
          <a:bodyPr wrap="square" rtlCol="0">
            <a:spAutoFit/>
          </a:bodyPr>
          <a:lstStyle/>
          <a:p>
            <a:r>
              <a:rPr lang="fr-BE" sz="2400" b="1">
                <a:latin typeface="Century Gothic" panose="020B0502020202020204" pitchFamily="34" charset="0"/>
              </a:rPr>
              <a:t>II.1. Pollutions locales dans le sol et l’eau souterraine – état des lieux</a:t>
            </a:r>
          </a:p>
        </p:txBody>
      </p:sp>
      <p:graphicFrame>
        <p:nvGraphicFramePr>
          <p:cNvPr id="2" name="Graphique 1">
            <a:extLst>
              <a:ext uri="{FF2B5EF4-FFF2-40B4-BE49-F238E27FC236}">
                <a16:creationId xmlns:a16="http://schemas.microsoft.com/office/drawing/2014/main" id="{C3C1CBD8-E26B-12C3-AFA1-D749721BC3B0}"/>
              </a:ext>
            </a:extLst>
          </p:cNvPr>
          <p:cNvGraphicFramePr>
            <a:graphicFrameLocks/>
          </p:cNvGraphicFramePr>
          <p:nvPr>
            <p:extLst>
              <p:ext uri="{D42A27DB-BD31-4B8C-83A1-F6EECF244321}">
                <p14:modId xmlns:p14="http://schemas.microsoft.com/office/powerpoint/2010/main" val="4017940634"/>
              </p:ext>
            </p:extLst>
          </p:nvPr>
        </p:nvGraphicFramePr>
        <p:xfrm>
          <a:off x="183688" y="826187"/>
          <a:ext cx="11003599" cy="5179502"/>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a:extLst>
              <a:ext uri="{FF2B5EF4-FFF2-40B4-BE49-F238E27FC236}">
                <a16:creationId xmlns:a16="http://schemas.microsoft.com/office/drawing/2014/main" id="{B21A439E-9D5F-8786-BD5F-1C29491C65A1}"/>
              </a:ext>
            </a:extLst>
          </p:cNvPr>
          <p:cNvSpPr txBox="1"/>
          <p:nvPr/>
        </p:nvSpPr>
        <p:spPr>
          <a:xfrm>
            <a:off x="8060268" y="1467556"/>
            <a:ext cx="4052710" cy="3708708"/>
          </a:xfrm>
          <a:prstGeom prst="rect">
            <a:avLst/>
          </a:prstGeom>
          <a:noFill/>
          <a:ln w="28575">
            <a:solidFill>
              <a:schemeClr val="accent6"/>
            </a:solidFill>
          </a:ln>
        </p:spPr>
        <p:txBody>
          <a:bodyPr wrap="square" rtlCol="0">
            <a:spAutoFit/>
          </a:bodyPr>
          <a:lstStyle/>
          <a:p>
            <a:r>
              <a:rPr lang="fr-BE" sz="2000">
                <a:latin typeface="Century Gothic" panose="020B0502020202020204" pitchFamily="34" charset="0"/>
              </a:rPr>
              <a:t>Sur base des données actuelles, les 3 secteurs les plus à risques en Wallonie sont:</a:t>
            </a:r>
          </a:p>
          <a:p>
            <a:pPr marL="342900" indent="-342900">
              <a:spcBef>
                <a:spcPts val="600"/>
              </a:spcBef>
              <a:buFont typeface="Arial" panose="020B0604020202020204" pitchFamily="34" charset="0"/>
              <a:buChar char="•"/>
            </a:pPr>
            <a:r>
              <a:rPr lang="fr-BE" sz="2000" b="1">
                <a:latin typeface="Century Gothic" panose="020B0502020202020204" pitchFamily="34" charset="0"/>
              </a:rPr>
              <a:t>Utilisation mousses </a:t>
            </a:r>
            <a:r>
              <a:rPr lang="fr-BE" sz="2000">
                <a:latin typeface="Century Gothic" panose="020B0502020202020204" pitchFamily="34" charset="0"/>
              </a:rPr>
              <a:t>(incendie/exercices/systèmes de prévention)</a:t>
            </a:r>
          </a:p>
          <a:p>
            <a:pPr marL="342900" indent="-342900">
              <a:spcBef>
                <a:spcPts val="600"/>
              </a:spcBef>
              <a:buFont typeface="Arial" panose="020B0604020202020204" pitchFamily="34" charset="0"/>
              <a:buChar char="•"/>
            </a:pPr>
            <a:r>
              <a:rPr lang="fr-BE" sz="2000" b="1">
                <a:latin typeface="Century Gothic" panose="020B0502020202020204" pitchFamily="34" charset="0"/>
              </a:rPr>
              <a:t>Secteur des déchets</a:t>
            </a:r>
            <a:r>
              <a:rPr lang="fr-BE" sz="2000">
                <a:latin typeface="Century Gothic" panose="020B0502020202020204" pitchFamily="34" charset="0"/>
              </a:rPr>
              <a:t> (traitement/valorisation/confinement)</a:t>
            </a:r>
          </a:p>
          <a:p>
            <a:pPr marL="342900" indent="-342900">
              <a:spcBef>
                <a:spcPts val="600"/>
              </a:spcBef>
              <a:buFont typeface="Arial" panose="020B0604020202020204" pitchFamily="34" charset="0"/>
              <a:buChar char="•"/>
            </a:pPr>
            <a:r>
              <a:rPr lang="fr-BE" sz="2000" b="1">
                <a:latin typeface="Century Gothic" panose="020B0502020202020204" pitchFamily="34" charset="0"/>
              </a:rPr>
              <a:t>Traitement de surface </a:t>
            </a:r>
            <a:r>
              <a:rPr lang="fr-BE" sz="2000">
                <a:latin typeface="Century Gothic" panose="020B0502020202020204" pitchFamily="34" charset="0"/>
              </a:rPr>
              <a:t>(essentiellement métaux)</a:t>
            </a:r>
          </a:p>
        </p:txBody>
      </p:sp>
    </p:spTree>
    <p:extLst>
      <p:ext uri="{BB962C8B-B14F-4D97-AF65-F5344CB8AC3E}">
        <p14:creationId xmlns:p14="http://schemas.microsoft.com/office/powerpoint/2010/main" val="2964015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8BF2C3E-0053-679D-7A01-885F5EB0DBCF}"/>
              </a:ext>
            </a:extLst>
          </p:cNvPr>
          <p:cNvSpPr>
            <a:spLocks noGrp="1"/>
          </p:cNvSpPr>
          <p:nvPr>
            <p:ph type="sldNum" sz="quarter" idx="12"/>
          </p:nvPr>
        </p:nvSpPr>
        <p:spPr/>
        <p:txBody>
          <a:bodyPr/>
          <a:lstStyle/>
          <a:p>
            <a:fld id="{1F75E946-527F-4E47-9859-7A7D5E239E1C}" type="slidenum">
              <a:rPr lang="fr-BE" smtClean="0"/>
              <a:pPr/>
              <a:t>8</a:t>
            </a:fld>
            <a:endParaRPr lang="fr-BE"/>
          </a:p>
        </p:txBody>
      </p:sp>
      <p:sp>
        <p:nvSpPr>
          <p:cNvPr id="5" name="ZoneTexte 4">
            <a:extLst>
              <a:ext uri="{FF2B5EF4-FFF2-40B4-BE49-F238E27FC236}">
                <a16:creationId xmlns:a16="http://schemas.microsoft.com/office/drawing/2014/main" id="{0BC8586F-BFD1-07FC-CF41-932BB293AC8E}"/>
              </a:ext>
            </a:extLst>
          </p:cNvPr>
          <p:cNvSpPr txBox="1"/>
          <p:nvPr/>
        </p:nvSpPr>
        <p:spPr>
          <a:xfrm>
            <a:off x="219855" y="199862"/>
            <a:ext cx="11249656" cy="461665"/>
          </a:xfrm>
          <a:prstGeom prst="rect">
            <a:avLst/>
          </a:prstGeom>
          <a:noFill/>
        </p:spPr>
        <p:txBody>
          <a:bodyPr wrap="square" rtlCol="0">
            <a:spAutoFit/>
          </a:bodyPr>
          <a:lstStyle/>
          <a:p>
            <a:r>
              <a:rPr lang="fr-BE" sz="2400" b="1">
                <a:latin typeface="Century Gothic" panose="020B0502020202020204" pitchFamily="34" charset="0"/>
              </a:rPr>
              <a:t>II.1. Pollutions locales dans le sol et l’eau souterraine – état des lieux</a:t>
            </a:r>
          </a:p>
        </p:txBody>
      </p:sp>
      <p:sp>
        <p:nvSpPr>
          <p:cNvPr id="6" name="ZoneTexte 5">
            <a:extLst>
              <a:ext uri="{FF2B5EF4-FFF2-40B4-BE49-F238E27FC236}">
                <a16:creationId xmlns:a16="http://schemas.microsoft.com/office/drawing/2014/main" id="{893205E5-C939-4964-26FA-6208C2E8E485}"/>
              </a:ext>
            </a:extLst>
          </p:cNvPr>
          <p:cNvSpPr txBox="1"/>
          <p:nvPr/>
        </p:nvSpPr>
        <p:spPr>
          <a:xfrm>
            <a:off x="298409" y="996529"/>
            <a:ext cx="11092079" cy="1631216"/>
          </a:xfrm>
          <a:prstGeom prst="rect">
            <a:avLst/>
          </a:prstGeom>
          <a:noFill/>
        </p:spPr>
        <p:txBody>
          <a:bodyPr wrap="square" rtlCol="0">
            <a:spAutoFit/>
          </a:bodyPr>
          <a:lstStyle/>
          <a:p>
            <a:pPr marL="0" indent="0">
              <a:buNone/>
            </a:pPr>
            <a:r>
              <a:rPr lang="fr-BE" sz="2000" b="1">
                <a:solidFill>
                  <a:schemeClr val="accent6"/>
                </a:solidFill>
                <a:latin typeface="Century Gothic" panose="020B0502020202020204" pitchFamily="34" charset="0"/>
              </a:rPr>
              <a:t>Convention </a:t>
            </a:r>
            <a:r>
              <a:rPr lang="fr-BE" sz="2000" b="1" err="1">
                <a:solidFill>
                  <a:schemeClr val="accent6"/>
                </a:solidFill>
                <a:latin typeface="Century Gothic" panose="020B0502020202020204" pitchFamily="34" charset="0"/>
              </a:rPr>
              <a:t>ISSeP</a:t>
            </a:r>
            <a:r>
              <a:rPr lang="fr-BE" sz="2000" b="1">
                <a:solidFill>
                  <a:schemeClr val="accent6"/>
                </a:solidFill>
                <a:latin typeface="Century Gothic" panose="020B0502020202020204" pitchFamily="34" charset="0"/>
              </a:rPr>
              <a:t> « ZIP – zone d’investigations prioritaires » </a:t>
            </a:r>
            <a:endParaRPr lang="fr-BE" sz="2000" b="1">
              <a:solidFill>
                <a:schemeClr val="accent6"/>
              </a:solidFill>
              <a:latin typeface="Century Gothic" panose="020B0502020202020204" pitchFamily="34" charset="0"/>
              <a:ea typeface="Calibri" panose="020F0502020204030204" pitchFamily="34" charset="0"/>
            </a:endParaRPr>
          </a:p>
          <a:p>
            <a:pPr marL="0" indent="0">
              <a:buNone/>
            </a:pPr>
            <a:endParaRPr lang="fr-BE" sz="2000" b="1">
              <a:solidFill>
                <a:schemeClr val="accent6"/>
              </a:solidFill>
              <a:latin typeface="Century Gothic" panose="020B0502020202020204" pitchFamily="34" charset="0"/>
              <a:ea typeface="Calibri" panose="020F0502020204030204" pitchFamily="34" charset="0"/>
            </a:endParaRPr>
          </a:p>
          <a:p>
            <a:pPr marL="342900" indent="-342900">
              <a:buFont typeface="Wingdings" panose="05000000000000000000" pitchFamily="2" charset="2"/>
              <a:buChar char="à"/>
            </a:pPr>
            <a:r>
              <a:rPr lang="fr-BE" sz="2000">
                <a:latin typeface="Century Gothic" panose="020B0502020202020204" pitchFamily="34" charset="0"/>
                <a:sym typeface="Wingdings" panose="05000000000000000000" pitchFamily="2" charset="2"/>
              </a:rPr>
              <a:t>4 zones d’investigation liées à un impact sur la qualité de l’eau souterraine ou des eaux de surface</a:t>
            </a:r>
          </a:p>
          <a:p>
            <a:pPr marL="342900" indent="-342900">
              <a:buFont typeface="Wingdings" panose="05000000000000000000" pitchFamily="2" charset="2"/>
              <a:buChar char="à"/>
            </a:pPr>
            <a:r>
              <a:rPr lang="fr-BE" sz="2000">
                <a:latin typeface="Century Gothic" panose="020B0502020202020204" pitchFamily="34" charset="0"/>
                <a:sym typeface="Wingdings" panose="05000000000000000000" pitchFamily="2" charset="2"/>
              </a:rPr>
              <a:t>2 autres zones en projet</a:t>
            </a:r>
            <a:endParaRPr lang="fr-BE" sz="2000">
              <a:latin typeface="Century Gothic" panose="020B0502020202020204" pitchFamily="34" charset="0"/>
            </a:endParaRPr>
          </a:p>
        </p:txBody>
      </p:sp>
      <p:sp>
        <p:nvSpPr>
          <p:cNvPr id="7" name="ZoneTexte 6">
            <a:extLst>
              <a:ext uri="{FF2B5EF4-FFF2-40B4-BE49-F238E27FC236}">
                <a16:creationId xmlns:a16="http://schemas.microsoft.com/office/drawing/2014/main" id="{72FAFFF8-7D56-67D2-C51C-2E8816C1D844}"/>
              </a:ext>
            </a:extLst>
          </p:cNvPr>
          <p:cNvSpPr txBox="1"/>
          <p:nvPr/>
        </p:nvSpPr>
        <p:spPr>
          <a:xfrm>
            <a:off x="298409" y="3052832"/>
            <a:ext cx="5639077" cy="3170099"/>
          </a:xfrm>
          <a:prstGeom prst="rect">
            <a:avLst/>
          </a:prstGeom>
          <a:noFill/>
        </p:spPr>
        <p:txBody>
          <a:bodyPr wrap="square" rtlCol="0">
            <a:spAutoFit/>
          </a:bodyPr>
          <a:lstStyle/>
          <a:p>
            <a:r>
              <a:rPr lang="fr-BE" sz="2000" b="1">
                <a:solidFill>
                  <a:schemeClr val="accent6"/>
                </a:solidFill>
                <a:latin typeface="Century Gothic" panose="020B0502020202020204" pitchFamily="34" charset="0"/>
              </a:rPr>
              <a:t>Convention </a:t>
            </a:r>
            <a:r>
              <a:rPr lang="fr-BE" sz="2000" b="1" err="1">
                <a:solidFill>
                  <a:schemeClr val="accent6"/>
                </a:solidFill>
                <a:latin typeface="Century Gothic" panose="020B0502020202020204" pitchFamily="34" charset="0"/>
              </a:rPr>
              <a:t>ISSeP</a:t>
            </a:r>
            <a:r>
              <a:rPr lang="fr-BE" sz="2000" b="1">
                <a:solidFill>
                  <a:schemeClr val="accent6"/>
                </a:solidFill>
                <a:latin typeface="Century Gothic" panose="020B0502020202020204" pitchFamily="34" charset="0"/>
              </a:rPr>
              <a:t> « mousses » </a:t>
            </a:r>
          </a:p>
          <a:p>
            <a:endParaRPr lang="fr-BE" sz="2000" b="1">
              <a:solidFill>
                <a:schemeClr val="accent6"/>
              </a:solidFill>
              <a:latin typeface="Century Gothic" panose="020B0502020202020204" pitchFamily="34" charset="0"/>
              <a:ea typeface="Calibri" panose="020F0502020204030204" pitchFamily="34" charset="0"/>
            </a:endParaRPr>
          </a:p>
          <a:p>
            <a:pPr marL="342900" indent="-342900">
              <a:buFont typeface="Wingdings" panose="05000000000000000000" pitchFamily="2" charset="2"/>
              <a:buChar char="à"/>
            </a:pPr>
            <a:r>
              <a:rPr lang="fr-BE" sz="2000">
                <a:latin typeface="Century Gothic" panose="020B0502020202020204" pitchFamily="34" charset="0"/>
                <a:ea typeface="Calibri" panose="020F0502020204030204" pitchFamily="34" charset="0"/>
                <a:sym typeface="Wingdings" panose="05000000000000000000" pitchFamily="2" charset="2"/>
              </a:rPr>
              <a:t>Investigations au droit de 20 terrains au droit desquels des mousses d’extinction d’incendie ont été utilisées et présentant des cibles environnementales identifiées</a:t>
            </a:r>
          </a:p>
          <a:p>
            <a:pPr marL="342900" indent="-342900">
              <a:buFont typeface="Wingdings" panose="05000000000000000000" pitchFamily="2" charset="2"/>
              <a:buChar char="à"/>
            </a:pPr>
            <a:endParaRPr lang="fr-BE" sz="2000">
              <a:latin typeface="Century Gothic" panose="020B0502020202020204" pitchFamily="34" charset="0"/>
              <a:ea typeface="Calibri" panose="020F0502020204030204" pitchFamily="34" charset="0"/>
              <a:sym typeface="Wingdings" panose="05000000000000000000" pitchFamily="2" charset="2"/>
            </a:endParaRPr>
          </a:p>
          <a:p>
            <a:pPr marL="342900" indent="-342900">
              <a:buFont typeface="Wingdings" panose="05000000000000000000" pitchFamily="2" charset="2"/>
              <a:buChar char="à"/>
            </a:pPr>
            <a:r>
              <a:rPr lang="fr-BE" sz="2000">
                <a:latin typeface="Century Gothic" panose="020B0502020202020204" pitchFamily="34" charset="0"/>
                <a:ea typeface="Calibri" panose="020F0502020204030204" pitchFamily="34" charset="0"/>
                <a:sym typeface="Wingdings" panose="05000000000000000000" pitchFamily="2" charset="2"/>
              </a:rPr>
              <a:t>1</a:t>
            </a:r>
            <a:r>
              <a:rPr lang="fr-BE" sz="2000" baseline="30000">
                <a:latin typeface="Century Gothic" panose="020B0502020202020204" pitchFamily="34" charset="0"/>
                <a:ea typeface="Calibri" panose="020F0502020204030204" pitchFamily="34" charset="0"/>
                <a:sym typeface="Wingdings" panose="05000000000000000000" pitchFamily="2" charset="2"/>
              </a:rPr>
              <a:t>e</a:t>
            </a:r>
            <a:r>
              <a:rPr lang="fr-BE" sz="2000">
                <a:latin typeface="Century Gothic" panose="020B0502020202020204" pitchFamily="34" charset="0"/>
                <a:ea typeface="Calibri" panose="020F0502020204030204" pitchFamily="34" charset="0"/>
                <a:sym typeface="Wingdings" panose="05000000000000000000" pitchFamily="2" charset="2"/>
              </a:rPr>
              <a:t> phase de 20 terrains, d’autres phases sont planifiées</a:t>
            </a:r>
            <a:endParaRPr lang="fr-BE" sz="2000">
              <a:latin typeface="Century Gothic" panose="020B0502020202020204" pitchFamily="34" charset="0"/>
              <a:ea typeface="Calibri" panose="020F0502020204030204" pitchFamily="34" charset="0"/>
            </a:endParaRPr>
          </a:p>
          <a:p>
            <a:endParaRPr lang="fr-BE" sz="2000"/>
          </a:p>
        </p:txBody>
      </p:sp>
      <p:pic>
        <p:nvPicPr>
          <p:cNvPr id="8" name="Image 7">
            <a:extLst>
              <a:ext uri="{FF2B5EF4-FFF2-40B4-BE49-F238E27FC236}">
                <a16:creationId xmlns:a16="http://schemas.microsoft.com/office/drawing/2014/main" id="{BD6F3D56-8D94-6DF3-CC88-EB631472671F}"/>
              </a:ext>
            </a:extLst>
          </p:cNvPr>
          <p:cNvPicPr>
            <a:picLocks noChangeAspect="1"/>
          </p:cNvPicPr>
          <p:nvPr/>
        </p:nvPicPr>
        <p:blipFill>
          <a:blip r:embed="rId2"/>
          <a:stretch>
            <a:fillRect/>
          </a:stretch>
        </p:blipFill>
        <p:spPr>
          <a:xfrm>
            <a:off x="5844448" y="2035552"/>
            <a:ext cx="5881511" cy="4163506"/>
          </a:xfrm>
          <a:prstGeom prst="rect">
            <a:avLst/>
          </a:prstGeom>
        </p:spPr>
      </p:pic>
      <p:sp>
        <p:nvSpPr>
          <p:cNvPr id="9" name="ZoneTexte 8">
            <a:extLst>
              <a:ext uri="{FF2B5EF4-FFF2-40B4-BE49-F238E27FC236}">
                <a16:creationId xmlns:a16="http://schemas.microsoft.com/office/drawing/2014/main" id="{4F7A2108-FBC6-8220-08FB-02C26137831E}"/>
              </a:ext>
            </a:extLst>
          </p:cNvPr>
          <p:cNvSpPr txBox="1"/>
          <p:nvPr/>
        </p:nvSpPr>
        <p:spPr>
          <a:xfrm>
            <a:off x="5892330" y="6074937"/>
            <a:ext cx="4718628" cy="338554"/>
          </a:xfrm>
          <a:prstGeom prst="rect">
            <a:avLst/>
          </a:prstGeom>
          <a:noFill/>
        </p:spPr>
        <p:txBody>
          <a:bodyPr wrap="square" rtlCol="0">
            <a:spAutoFit/>
          </a:bodyPr>
          <a:lstStyle/>
          <a:p>
            <a:r>
              <a:rPr lang="fr-BE" sz="1600">
                <a:latin typeface="Century Gothic" panose="020B0502020202020204" pitchFamily="34" charset="0"/>
              </a:rPr>
              <a:t>Exemple: ZIP de Feluy-</a:t>
            </a:r>
            <a:r>
              <a:rPr lang="fr-BE" sz="1600" err="1">
                <a:latin typeface="Century Gothic" panose="020B0502020202020204" pitchFamily="34" charset="0"/>
              </a:rPr>
              <a:t>Ecaussinnes</a:t>
            </a:r>
            <a:endParaRPr lang="fr-BE" sz="1600">
              <a:latin typeface="Century Gothic" panose="020B0502020202020204" pitchFamily="34" charset="0"/>
            </a:endParaRPr>
          </a:p>
        </p:txBody>
      </p:sp>
    </p:spTree>
    <p:extLst>
      <p:ext uri="{BB962C8B-B14F-4D97-AF65-F5344CB8AC3E}">
        <p14:creationId xmlns:p14="http://schemas.microsoft.com/office/powerpoint/2010/main" val="2469685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36499EA-471C-FC81-9C74-8216EADBB758}"/>
              </a:ext>
            </a:extLst>
          </p:cNvPr>
          <p:cNvSpPr txBox="1"/>
          <p:nvPr/>
        </p:nvSpPr>
        <p:spPr>
          <a:xfrm>
            <a:off x="298410" y="0"/>
            <a:ext cx="10515600" cy="84977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a:latin typeface="Century Gothic" panose="020B0502020202020204" pitchFamily="34" charset="0"/>
                <a:ea typeface="+mj-ea"/>
                <a:cs typeface="+mj-cs"/>
              </a:rPr>
              <a:t>II.2. Point </a:t>
            </a:r>
            <a:r>
              <a:rPr lang="en-US" sz="2400" b="1" err="1">
                <a:latin typeface="Century Gothic" panose="020B0502020202020204" pitchFamily="34" charset="0"/>
                <a:ea typeface="+mj-ea"/>
                <a:cs typeface="+mj-cs"/>
              </a:rPr>
              <a:t>d’attention</a:t>
            </a:r>
            <a:r>
              <a:rPr lang="en-US" sz="2400" b="1">
                <a:latin typeface="Century Gothic" panose="020B0502020202020204" pitchFamily="34" charset="0"/>
                <a:ea typeface="+mj-ea"/>
                <a:cs typeface="+mj-cs"/>
              </a:rPr>
              <a:t> </a:t>
            </a:r>
            <a:r>
              <a:rPr lang="en-US" sz="2400" b="1" err="1">
                <a:latin typeface="Century Gothic" panose="020B0502020202020204" pitchFamily="34" charset="0"/>
                <a:ea typeface="+mj-ea"/>
                <a:cs typeface="+mj-cs"/>
              </a:rPr>
              <a:t>spécifique</a:t>
            </a:r>
            <a:r>
              <a:rPr lang="en-US" sz="2400" b="1">
                <a:latin typeface="Century Gothic" panose="020B0502020202020204" pitchFamily="34" charset="0"/>
                <a:ea typeface="+mj-ea"/>
                <a:cs typeface="+mj-cs"/>
              </a:rPr>
              <a:t> – stations </a:t>
            </a:r>
            <a:r>
              <a:rPr lang="en-US" sz="2400" b="1" err="1">
                <a:latin typeface="Century Gothic" panose="020B0502020202020204" pitchFamily="34" charset="0"/>
                <a:ea typeface="+mj-ea"/>
                <a:cs typeface="+mj-cs"/>
              </a:rPr>
              <a:t>d’épuration</a:t>
            </a:r>
            <a:endParaRPr lang="en-US" sz="2400" b="1">
              <a:latin typeface="Century Gothic" panose="020B0502020202020204" pitchFamily="34" charset="0"/>
              <a:ea typeface="+mj-ea"/>
              <a:cs typeface="+mj-cs"/>
            </a:endParaRPr>
          </a:p>
        </p:txBody>
      </p:sp>
      <p:pic>
        <p:nvPicPr>
          <p:cNvPr id="6" name="Image 5" descr="Une image contenant texte, carte, atlas&#10;&#10;Description générée automatiquement">
            <a:extLst>
              <a:ext uri="{FF2B5EF4-FFF2-40B4-BE49-F238E27FC236}">
                <a16:creationId xmlns:a16="http://schemas.microsoft.com/office/drawing/2014/main" id="{EE6CB006-3C1C-F321-4192-1D1D0C0431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69347" y="736631"/>
            <a:ext cx="7319547" cy="5178582"/>
          </a:xfrm>
          <a:prstGeom prst="rect">
            <a:avLst/>
          </a:prstGeom>
          <a:noFill/>
          <a:ln>
            <a:noFill/>
          </a:ln>
        </p:spPr>
      </p:pic>
      <p:sp>
        <p:nvSpPr>
          <p:cNvPr id="4" name="Espace réservé du numéro de diapositive 3">
            <a:extLst>
              <a:ext uri="{FF2B5EF4-FFF2-40B4-BE49-F238E27FC236}">
                <a16:creationId xmlns:a16="http://schemas.microsoft.com/office/drawing/2014/main" id="{3DFA3B6B-1C98-BFDB-ABEA-9A30343AD173}"/>
              </a:ext>
            </a:extLst>
          </p:cNvPr>
          <p:cNvSpPr>
            <a:spLocks noGrp="1"/>
          </p:cNvSpPr>
          <p:nvPr>
            <p:ph type="sldNum" sz="quarter" idx="12"/>
          </p:nvPr>
        </p:nvSpPr>
        <p:spPr>
          <a:xfrm>
            <a:off x="9448800" y="6608260"/>
            <a:ext cx="2743200" cy="276900"/>
          </a:xfrm>
        </p:spPr>
        <p:txBody>
          <a:bodyPr vert="horz" lIns="91440" tIns="45720" rIns="91440" bIns="45720" rtlCol="0" anchor="ctr">
            <a:normAutofit/>
          </a:bodyPr>
          <a:lstStyle/>
          <a:p>
            <a:pPr>
              <a:spcAft>
                <a:spcPts val="600"/>
              </a:spcAft>
            </a:pPr>
            <a:fld id="{1F75E946-527F-4E47-9859-7A7D5E239E1C}" type="slidenum">
              <a:rPr lang="fr-BE" smtClean="0"/>
              <a:pPr>
                <a:spcAft>
                  <a:spcPts val="600"/>
                </a:spcAft>
              </a:pPr>
              <a:t>9</a:t>
            </a:fld>
            <a:endParaRPr lang="fr-BE"/>
          </a:p>
        </p:txBody>
      </p:sp>
      <p:sp>
        <p:nvSpPr>
          <p:cNvPr id="8" name="ZoneTexte 7">
            <a:extLst>
              <a:ext uri="{FF2B5EF4-FFF2-40B4-BE49-F238E27FC236}">
                <a16:creationId xmlns:a16="http://schemas.microsoft.com/office/drawing/2014/main" id="{927F8202-4125-1D5A-570D-D930E5E3C627}"/>
              </a:ext>
            </a:extLst>
          </p:cNvPr>
          <p:cNvSpPr txBox="1"/>
          <p:nvPr/>
        </p:nvSpPr>
        <p:spPr>
          <a:xfrm>
            <a:off x="7888894" y="1399822"/>
            <a:ext cx="4224084" cy="2123658"/>
          </a:xfrm>
          <a:prstGeom prst="rect">
            <a:avLst/>
          </a:prstGeom>
          <a:noFill/>
          <a:ln w="28575">
            <a:solidFill>
              <a:schemeClr val="accent6"/>
            </a:solidFill>
          </a:ln>
        </p:spPr>
        <p:txBody>
          <a:bodyPr wrap="square" rtlCol="0">
            <a:spAutoFit/>
          </a:bodyPr>
          <a:lstStyle/>
          <a:p>
            <a:r>
              <a:rPr lang="fr-BE" sz="2000">
                <a:latin typeface="Century Gothic" panose="020B0502020202020204" pitchFamily="34" charset="0"/>
              </a:rPr>
              <a:t>Etude publiée le 29/09/2024 sur le portail environnement :</a:t>
            </a:r>
          </a:p>
          <a:p>
            <a:r>
              <a:rPr lang="fr-BE" sz="1600">
                <a:latin typeface="Century Gothic" panose="020B0502020202020204" pitchFamily="34" charset="0"/>
                <a:cs typeface="Arial" panose="020B0604020202020204" pitchFamily="34" charset="0"/>
                <a:sym typeface="Wingdings" panose="05000000000000000000" pitchFamily="2" charset="2"/>
                <a:hlinkClick r:id="rId3"/>
              </a:rPr>
              <a:t>http://environnement.wallonie.be</a:t>
            </a:r>
            <a:r>
              <a:rPr lang="fr-BE" sz="1600">
                <a:latin typeface="Century Gothic" panose="020B0502020202020204" pitchFamily="34" charset="0"/>
              </a:rPr>
              <a:t> </a:t>
            </a:r>
          </a:p>
          <a:p>
            <a:endParaRPr lang="fr-BE" sz="1600">
              <a:latin typeface="Century Gothic" panose="020B0502020202020204" pitchFamily="34" charset="0"/>
            </a:endParaRPr>
          </a:p>
          <a:p>
            <a:r>
              <a:rPr lang="fr-BE" sz="2000">
                <a:latin typeface="Century Gothic" panose="020B0502020202020204" pitchFamily="34" charset="0"/>
              </a:rPr>
              <a:t>Impact des PFAS sur la qualité des eaux de rejet des STEP et sur la qualité des boues  </a:t>
            </a:r>
          </a:p>
        </p:txBody>
      </p:sp>
    </p:spTree>
    <p:extLst>
      <p:ext uri="{BB962C8B-B14F-4D97-AF65-F5344CB8AC3E}">
        <p14:creationId xmlns:p14="http://schemas.microsoft.com/office/powerpoint/2010/main" val="28061081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98555769AB92478237C291B009A8BE" ma:contentTypeVersion="11" ma:contentTypeDescription="Crée un document." ma:contentTypeScope="" ma:versionID="d3f9486b73f1fbcc578f782b69af7728">
  <xsd:schema xmlns:xsd="http://www.w3.org/2001/XMLSchema" xmlns:xs="http://www.w3.org/2001/XMLSchema" xmlns:p="http://schemas.microsoft.com/office/2006/metadata/properties" xmlns:ns2="d672a81e-fae3-4387-9878-06f19f3af537" xmlns:ns3="1269cc2d-2a6f-4cb0-a557-0b5d5f8a5efa" targetNamespace="http://schemas.microsoft.com/office/2006/metadata/properties" ma:root="true" ma:fieldsID="6e84171f95dec3407abebca3ba9223eb" ns2:_="" ns3:_="">
    <xsd:import namespace="d672a81e-fae3-4387-9878-06f19f3af537"/>
    <xsd:import namespace="1269cc2d-2a6f-4cb0-a557-0b5d5f8a5e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2a81e-fae3-4387-9878-06f19f3af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cc4018d8-b214-4a48-af45-02710e18d6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69cc2d-2a6f-4cb0-a557-0b5d5f8a5ef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6d3d2e86-b7c2-4265-b357-5ca8675d480c}" ma:internalName="TaxCatchAll" ma:showField="CatchAllData" ma:web="1269cc2d-2a6f-4cb0-a557-0b5d5f8a5e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269cc2d-2a6f-4cb0-a557-0b5d5f8a5efa" xsi:nil="true"/>
    <lcf76f155ced4ddcb4097134ff3c332f xmlns="d672a81e-fae3-4387-9878-06f19f3af53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E7049D-5782-4F71-9A7C-714B712017F4}">
  <ds:schemaRefs>
    <ds:schemaRef ds:uri="1269cc2d-2a6f-4cb0-a557-0b5d5f8a5efa"/>
    <ds:schemaRef ds:uri="d672a81e-fae3-4387-9878-06f19f3af5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F74D19-1FB2-44FB-90B5-E242FA7DDE12}">
  <ds:schemaRefs>
    <ds:schemaRef ds:uri="1269cc2d-2a6f-4cb0-a557-0b5d5f8a5efa"/>
    <ds:schemaRef ds:uri="d672a81e-fae3-4387-9878-06f19f3af5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FF28203-880C-4938-A71C-CFF759EDEE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30</Slides>
  <Notes>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Thème Office</vt:lpstr>
      <vt:lpstr>PFAS – état des lieux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V. Recommandations spécifiques pour les études décret sols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 agir personnellement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KHRONIS Marie</dc:creator>
  <cp:revision>1</cp:revision>
  <dcterms:created xsi:type="dcterms:W3CDTF">2023-05-24T13:40:52Z</dcterms:created>
  <dcterms:modified xsi:type="dcterms:W3CDTF">2024-12-04T13:38:35Z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a477d1-147d-4e34-b5e3-7b26d2f44870_Enabled">
    <vt:lpwstr>true</vt:lpwstr>
  </property>
  <property fmtid="{D5CDD505-2E9C-101B-9397-08002B2CF9AE}" pid="3" name="MSIP_Label_97a477d1-147d-4e34-b5e3-7b26d2f44870_SetDate">
    <vt:lpwstr>2023-05-24T13:40:52Z</vt:lpwstr>
  </property>
  <property fmtid="{D5CDD505-2E9C-101B-9397-08002B2CF9AE}" pid="4" name="MSIP_Label_97a477d1-147d-4e34-b5e3-7b26d2f44870_Method">
    <vt:lpwstr>Standard</vt:lpwstr>
  </property>
  <property fmtid="{D5CDD505-2E9C-101B-9397-08002B2CF9AE}" pid="5" name="MSIP_Label_97a477d1-147d-4e34-b5e3-7b26d2f44870_Name">
    <vt:lpwstr>97a477d1-147d-4e34-b5e3-7b26d2f44870</vt:lpwstr>
  </property>
  <property fmtid="{D5CDD505-2E9C-101B-9397-08002B2CF9AE}" pid="6" name="MSIP_Label_97a477d1-147d-4e34-b5e3-7b26d2f44870_SiteId">
    <vt:lpwstr>1f816a84-7aa6-4a56-b22a-7b3452fa8681</vt:lpwstr>
  </property>
  <property fmtid="{D5CDD505-2E9C-101B-9397-08002B2CF9AE}" pid="7" name="MSIP_Label_97a477d1-147d-4e34-b5e3-7b26d2f44870_ActionId">
    <vt:lpwstr>688f3b8f-1308-4641-b379-73e8e43b0822</vt:lpwstr>
  </property>
  <property fmtid="{D5CDD505-2E9C-101B-9397-08002B2CF9AE}" pid="8" name="MSIP_Label_97a477d1-147d-4e34-b5e3-7b26d2f44870_ContentBits">
    <vt:lpwstr>0</vt:lpwstr>
  </property>
  <property fmtid="{D5CDD505-2E9C-101B-9397-08002B2CF9AE}" pid="9" name="ContentTypeId">
    <vt:lpwstr>0x0101003098555769AB92478237C291B009A8BE</vt:lpwstr>
  </property>
  <property fmtid="{D5CDD505-2E9C-101B-9397-08002B2CF9AE}" pid="10" name="MediaServiceImageTags">
    <vt:lpwstr/>
  </property>
</Properties>
</file>