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9" r:id="rId5"/>
    <p:sldId id="257" r:id="rId6"/>
    <p:sldId id="258" r:id="rId7"/>
    <p:sldId id="259" r:id="rId8"/>
    <p:sldId id="273" r:id="rId9"/>
    <p:sldId id="260" r:id="rId10"/>
    <p:sldId id="262" r:id="rId11"/>
    <p:sldId id="263" r:id="rId12"/>
    <p:sldId id="264" r:id="rId13"/>
    <p:sldId id="265" r:id="rId14"/>
    <p:sldId id="267" r:id="rId15"/>
    <p:sldId id="266" r:id="rId16"/>
    <p:sldId id="269" r:id="rId17"/>
    <p:sldId id="271" r:id="rId18"/>
    <p:sldId id="277" r:id="rId19"/>
    <p:sldId id="274" r:id="rId20"/>
    <p:sldId id="275" r:id="rId21"/>
    <p:sldId id="276" r:id="rId22"/>
    <p:sldId id="278" r:id="rId23"/>
    <p:sldId id="514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D062B-3FB6-47D2-87D6-9741A46A7A22}" v="227" dt="2023-06-06T07:13:01.115"/>
    <p1510:client id="{6DE23EB0-5275-4B8A-A0A7-6F159086B164}" v="5" dt="2023-06-05T14:24:08.595"/>
    <p1510:client id="{74C773A7-22BA-42FA-9050-980D6E095CC4}" v="8" dt="2023-05-26T08:01:54.513"/>
    <p1510:client id="{8A0DE714-3F80-4AEC-AFB7-51CA65A9B929}" v="359" dt="2023-06-06T07:23:09.987"/>
    <p1510:client id="{B6D26177-D57B-45D9-A0BD-BC9B5D3BD5C9}" v="25" dt="2023-06-06T11:59:44.482"/>
    <p1510:client id="{BF280487-E326-4326-B73D-C181094AB403}" v="636" dt="2023-06-05T15:00:47.883"/>
    <p1510:client id="{EC6B202C-5603-4642-B098-75B902242E4C}" v="81" dt="2023-06-06T07:31:51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87" autoAdjust="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4C773A7-22BA-42FA-9050-980D6E095CC4}"/>
    <pc:docChg chg="modSld">
      <pc:chgData name="" userId="" providerId="" clId="Web-{74C773A7-22BA-42FA-9050-980D6E095CC4}" dt="2023-05-26T08:01:48.638" v="5" actId="20577"/>
      <pc:docMkLst>
        <pc:docMk/>
      </pc:docMkLst>
      <pc:sldChg chg="modSp">
        <pc:chgData name="" userId="" providerId="" clId="Web-{74C773A7-22BA-42FA-9050-980D6E095CC4}" dt="2023-05-26T08:01:48.638" v="5" actId="20577"/>
        <pc:sldMkLst>
          <pc:docMk/>
          <pc:sldMk cId="619512279" sldId="256"/>
        </pc:sldMkLst>
        <pc:spChg chg="mod">
          <ac:chgData name="" userId="" providerId="" clId="Web-{74C773A7-22BA-42FA-9050-980D6E095CC4}" dt="2023-05-26T08:01:48.638" v="5" actId="20577"/>
          <ac:spMkLst>
            <pc:docMk/>
            <pc:sldMk cId="619512279" sldId="256"/>
            <ac:spMk id="17" creationId="{2E70115A-3230-76CE-E95B-E0770740E9F2}"/>
          </ac:spMkLst>
        </pc:spChg>
      </pc:sldChg>
    </pc:docChg>
  </pc:docChgLst>
  <pc:docChgLst>
    <pc:chgData name="KHRONIS Marie" userId="e2bf5d8d-4519-47a1-b093-81c517ea5e7d" providerId="ADAL" clId="{BCA2D46D-5941-4556-B199-F1031EE03EC2}"/>
    <pc:docChg chg="custSel modSld modMainMaster">
      <pc:chgData name="KHRONIS Marie" userId="e2bf5d8d-4519-47a1-b093-81c517ea5e7d" providerId="ADAL" clId="{BCA2D46D-5941-4556-B199-F1031EE03EC2}" dt="2023-05-24T14:13:32.842" v="314" actId="700"/>
      <pc:docMkLst>
        <pc:docMk/>
      </pc:docMkLst>
      <pc:sldChg chg="addSp delSp modSp mod chgLayout">
        <pc:chgData name="KHRONIS Marie" userId="e2bf5d8d-4519-47a1-b093-81c517ea5e7d" providerId="ADAL" clId="{BCA2D46D-5941-4556-B199-F1031EE03EC2}" dt="2023-05-24T14:13:32.842" v="314" actId="700"/>
        <pc:sldMkLst>
          <pc:docMk/>
          <pc:sldMk cId="619512279" sldId="256"/>
        </pc:sldMkLst>
        <pc:spChg chg="del">
          <ac:chgData name="KHRONIS Marie" userId="e2bf5d8d-4519-47a1-b093-81c517ea5e7d" providerId="ADAL" clId="{BCA2D46D-5941-4556-B199-F1031EE03EC2}" dt="2023-05-24T14:09:05.897" v="180" actId="700"/>
          <ac:spMkLst>
            <pc:docMk/>
            <pc:sldMk cId="619512279" sldId="256"/>
            <ac:spMk id="2" creationId="{25FCA8DA-2CD5-5288-1259-8831F0D611FF}"/>
          </ac:spMkLst>
        </pc:spChg>
        <pc:spChg chg="del">
          <ac:chgData name="KHRONIS Marie" userId="e2bf5d8d-4519-47a1-b093-81c517ea5e7d" providerId="ADAL" clId="{BCA2D46D-5941-4556-B199-F1031EE03EC2}" dt="2023-05-24T14:09:05.897" v="180" actId="700"/>
          <ac:spMkLst>
            <pc:docMk/>
            <pc:sldMk cId="619512279" sldId="256"/>
            <ac:spMk id="3" creationId="{3077B52B-058F-EBA2-2F84-866A748548A3}"/>
          </ac:spMkLst>
        </pc:spChg>
        <pc:spChg chg="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4" creationId="{016DD7A0-0520-461A-F26D-ECC92A866651}"/>
          </ac:spMkLst>
        </pc:spChg>
        <pc:spChg chg="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5" creationId="{E13BED94-4CF2-7006-2E4A-130B03C8B1D0}"/>
          </ac:spMkLst>
        </pc:spChg>
        <pc:spChg chg="del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6" creationId="{1E94B39D-1944-FD46-BE01-21C646930EFE}"/>
          </ac:spMkLst>
        </pc:spChg>
        <pc:spChg chg="add del mod ord">
          <ac:chgData name="KHRONIS Marie" userId="e2bf5d8d-4519-47a1-b093-81c517ea5e7d" providerId="ADAL" clId="{BCA2D46D-5941-4556-B199-F1031EE03EC2}" dt="2023-05-24T14:09:25.865" v="182" actId="700"/>
          <ac:spMkLst>
            <pc:docMk/>
            <pc:sldMk cId="619512279" sldId="256"/>
            <ac:spMk id="7" creationId="{2191E961-3BE5-5C8D-ECBD-63B8405DEA90}"/>
          </ac:spMkLst>
        </pc:spChg>
        <pc:spChg chg="add del mod ord">
          <ac:chgData name="KHRONIS Marie" userId="e2bf5d8d-4519-47a1-b093-81c517ea5e7d" providerId="ADAL" clId="{BCA2D46D-5941-4556-B199-F1031EE03EC2}" dt="2023-05-24T14:09:25.865" v="182" actId="700"/>
          <ac:spMkLst>
            <pc:docMk/>
            <pc:sldMk cId="619512279" sldId="256"/>
            <ac:spMk id="8" creationId="{30ECB40C-0B22-8048-CB58-B11AD1673839}"/>
          </ac:spMkLst>
        </pc:spChg>
        <pc:spChg chg="add del mod ord">
          <ac:chgData name="KHRONIS Marie" userId="e2bf5d8d-4519-47a1-b093-81c517ea5e7d" providerId="ADAL" clId="{BCA2D46D-5941-4556-B199-F1031EE03EC2}" dt="2023-05-24T14:09:25.865" v="182" actId="700"/>
          <ac:spMkLst>
            <pc:docMk/>
            <pc:sldMk cId="619512279" sldId="256"/>
            <ac:spMk id="9" creationId="{0BA99772-79E1-6E91-38DB-631B2AB311F3}"/>
          </ac:spMkLst>
        </pc:spChg>
        <pc:spChg chg="add del mod ord">
          <ac:chgData name="KHRONIS Marie" userId="e2bf5d8d-4519-47a1-b093-81c517ea5e7d" providerId="ADAL" clId="{BCA2D46D-5941-4556-B199-F1031EE03EC2}" dt="2023-05-24T14:09:25.865" v="182" actId="700"/>
          <ac:spMkLst>
            <pc:docMk/>
            <pc:sldMk cId="619512279" sldId="256"/>
            <ac:spMk id="10" creationId="{2FEF0F84-6A7D-BB43-649D-DD8D5E06ECF8}"/>
          </ac:spMkLst>
        </pc:spChg>
        <pc:spChg chg="add del mod ord">
          <ac:chgData name="KHRONIS Marie" userId="e2bf5d8d-4519-47a1-b093-81c517ea5e7d" providerId="ADAL" clId="{BCA2D46D-5941-4556-B199-F1031EE03EC2}" dt="2023-05-24T14:10:08.569" v="231" actId="700"/>
          <ac:spMkLst>
            <pc:docMk/>
            <pc:sldMk cId="619512279" sldId="256"/>
            <ac:spMk id="11" creationId="{25EC9D23-F3B5-3BA5-FADF-B2950DEE167A}"/>
          </ac:spMkLst>
        </pc:spChg>
        <pc:spChg chg="add del mod ord">
          <ac:chgData name="KHRONIS Marie" userId="e2bf5d8d-4519-47a1-b093-81c517ea5e7d" providerId="ADAL" clId="{BCA2D46D-5941-4556-B199-F1031EE03EC2}" dt="2023-05-24T14:10:08.569" v="231" actId="700"/>
          <ac:spMkLst>
            <pc:docMk/>
            <pc:sldMk cId="619512279" sldId="256"/>
            <ac:spMk id="12" creationId="{9B25C4D6-3D19-3223-AC78-AE102DFBFCE0}"/>
          </ac:spMkLst>
        </pc:spChg>
        <pc:spChg chg="add del mod ord">
          <ac:chgData name="KHRONIS Marie" userId="e2bf5d8d-4519-47a1-b093-81c517ea5e7d" providerId="ADAL" clId="{BCA2D46D-5941-4556-B199-F1031EE03EC2}" dt="2023-05-24T14:10:08.569" v="231" actId="700"/>
          <ac:spMkLst>
            <pc:docMk/>
            <pc:sldMk cId="619512279" sldId="256"/>
            <ac:spMk id="13" creationId="{5ACF444E-D59E-140C-D42E-7939A796865A}"/>
          </ac:spMkLst>
        </pc:spChg>
        <pc:spChg chg="add del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4" creationId="{4DAB029B-AAF7-DB7F-7924-17723DAA4FD2}"/>
          </ac:spMkLst>
        </pc:spChg>
        <pc:spChg chg="add del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5" creationId="{F301C114-EA8C-2FBD-3D5B-9F39988503CD}"/>
          </ac:spMkLst>
        </pc:spChg>
        <pc:spChg chg="add del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6" creationId="{BBFBD019-EF59-E4F6-19E0-8A6F0418CA80}"/>
          </ac:spMkLst>
        </pc:spChg>
        <pc:spChg chg="add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7" creationId="{2E70115A-3230-76CE-E95B-E0770740E9F2}"/>
          </ac:spMkLst>
        </pc:spChg>
        <pc:spChg chg="add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8" creationId="{4F3750C9-5315-4E82-93B4-1244C54BE88D}"/>
          </ac:spMkLst>
        </pc:spChg>
        <pc:spChg chg="add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19" creationId="{81F4208C-AD0D-311B-ADEE-FE91CC73BF8D}"/>
          </ac:spMkLst>
        </pc:spChg>
        <pc:spChg chg="add mod ord">
          <ac:chgData name="KHRONIS Marie" userId="e2bf5d8d-4519-47a1-b093-81c517ea5e7d" providerId="ADAL" clId="{BCA2D46D-5941-4556-B199-F1031EE03EC2}" dt="2023-05-24T14:13:32.842" v="314" actId="700"/>
          <ac:spMkLst>
            <pc:docMk/>
            <pc:sldMk cId="619512279" sldId="256"/>
            <ac:spMk id="20" creationId="{63CE4683-346A-3F1D-E3DE-86876BB6E751}"/>
          </ac:spMkLst>
        </pc:spChg>
      </pc:sldChg>
      <pc:sldMasterChg chg="modSldLayout">
        <pc:chgData name="KHRONIS Marie" userId="e2bf5d8d-4519-47a1-b093-81c517ea5e7d" providerId="ADAL" clId="{BCA2D46D-5941-4556-B199-F1031EE03EC2}" dt="2023-05-24T14:13:22.947" v="313" actId="14100"/>
        <pc:sldMasterMkLst>
          <pc:docMk/>
          <pc:sldMasterMk cId="2386373103" sldId="2147483648"/>
        </pc:sldMasterMkLst>
        <pc:sldLayoutChg chg="addSp delSp modSp mod">
          <pc:chgData name="KHRONIS Marie" userId="e2bf5d8d-4519-47a1-b093-81c517ea5e7d" providerId="ADAL" clId="{BCA2D46D-5941-4556-B199-F1031EE03EC2}" dt="2023-05-24T14:13:22.947" v="313" actId="14100"/>
          <pc:sldLayoutMkLst>
            <pc:docMk/>
            <pc:sldMasterMk cId="2386373103" sldId="2147483648"/>
            <pc:sldLayoutMk cId="1211411962" sldId="2147483649"/>
          </pc:sldLayoutMkLst>
          <pc:spChg chg="mod">
            <ac:chgData name="KHRONIS Marie" userId="e2bf5d8d-4519-47a1-b093-81c517ea5e7d" providerId="ADAL" clId="{BCA2D46D-5941-4556-B199-F1031EE03EC2}" dt="2023-05-24T14:08:34.523" v="176" actId="1076"/>
            <ac:spMkLst>
              <pc:docMk/>
              <pc:sldMasterMk cId="2386373103" sldId="2147483648"/>
              <pc:sldLayoutMk cId="1211411962" sldId="2147483649"/>
              <ac:spMk id="3" creationId="{FF5941EA-A6DE-21F0-15BE-0DD5B5998EA6}"/>
            </ac:spMkLst>
          </pc:spChg>
          <pc:spChg chg="mod">
            <ac:chgData name="KHRONIS Marie" userId="e2bf5d8d-4519-47a1-b093-81c517ea5e7d" providerId="ADAL" clId="{BCA2D46D-5941-4556-B199-F1031EE03EC2}" dt="2023-05-24T14:13:17.679" v="312" actId="14100"/>
            <ac:spMkLst>
              <pc:docMk/>
              <pc:sldMasterMk cId="2386373103" sldId="2147483648"/>
              <pc:sldLayoutMk cId="1211411962" sldId="2147483649"/>
              <ac:spMk id="4" creationId="{01DCF6F4-4823-1D6E-D310-852D06EFCDE8}"/>
            </ac:spMkLst>
          </pc:spChg>
          <pc:spChg chg="del mod">
            <ac:chgData name="KHRONIS Marie" userId="e2bf5d8d-4519-47a1-b093-81c517ea5e7d" providerId="ADAL" clId="{BCA2D46D-5941-4556-B199-F1031EE03EC2}" dt="2023-05-24T14:12:21.356" v="297" actId="21"/>
            <ac:spMkLst>
              <pc:docMk/>
              <pc:sldMasterMk cId="2386373103" sldId="2147483648"/>
              <pc:sldLayoutMk cId="1211411962" sldId="2147483649"/>
              <ac:spMk id="5" creationId="{CBBBB31A-9AA4-8A39-5F60-88160075B96C}"/>
            </ac:spMkLst>
          </pc:spChg>
          <pc:spChg chg="mod">
            <ac:chgData name="KHRONIS Marie" userId="e2bf5d8d-4519-47a1-b093-81c517ea5e7d" providerId="ADAL" clId="{BCA2D46D-5941-4556-B199-F1031EE03EC2}" dt="2023-05-24T14:13:22.947" v="313" actId="14100"/>
            <ac:spMkLst>
              <pc:docMk/>
              <pc:sldMasterMk cId="2386373103" sldId="2147483648"/>
              <pc:sldLayoutMk cId="1211411962" sldId="2147483649"/>
              <ac:spMk id="6" creationId="{F5A27F27-B046-3FAF-2BC4-160F741FB174}"/>
            </ac:spMkLst>
          </pc:spChg>
          <pc:spChg chg="del">
            <ac:chgData name="KHRONIS Marie" userId="e2bf5d8d-4519-47a1-b093-81c517ea5e7d" providerId="ADAL" clId="{BCA2D46D-5941-4556-B199-F1031EE03EC2}" dt="2023-05-24T14:01:25.521" v="23" actId="21"/>
            <ac:spMkLst>
              <pc:docMk/>
              <pc:sldMasterMk cId="2386373103" sldId="2147483648"/>
              <pc:sldLayoutMk cId="1211411962" sldId="2147483649"/>
              <ac:spMk id="11" creationId="{49B24094-72DD-131A-5BE9-CAC5143D81F8}"/>
            </ac:spMkLst>
          </pc:spChg>
          <pc:spChg chg="add del mod">
            <ac:chgData name="KHRONIS Marie" userId="e2bf5d8d-4519-47a1-b093-81c517ea5e7d" providerId="ADAL" clId="{BCA2D46D-5941-4556-B199-F1031EE03EC2}" dt="2023-05-24T14:06:19.963" v="160" actId="21"/>
            <ac:spMkLst>
              <pc:docMk/>
              <pc:sldMasterMk cId="2386373103" sldId="2147483648"/>
              <pc:sldLayoutMk cId="1211411962" sldId="2147483649"/>
              <ac:spMk id="12" creationId="{F24DEF67-1A76-2685-380F-F1B88ADEAF00}"/>
            </ac:spMkLst>
          </pc:spChg>
          <pc:spChg chg="add del">
            <ac:chgData name="KHRONIS Marie" userId="e2bf5d8d-4519-47a1-b093-81c517ea5e7d" providerId="ADAL" clId="{BCA2D46D-5941-4556-B199-F1031EE03EC2}" dt="2023-05-24T14:04:58.674" v="77" actId="11529"/>
            <ac:spMkLst>
              <pc:docMk/>
              <pc:sldMasterMk cId="2386373103" sldId="2147483648"/>
              <pc:sldLayoutMk cId="1211411962" sldId="2147483649"/>
              <ac:spMk id="13" creationId="{13CEF1B9-880E-0C1E-BB66-725F8BA4011F}"/>
            </ac:spMkLst>
          </pc:spChg>
          <pc:spChg chg="add del mod">
            <ac:chgData name="KHRONIS Marie" userId="e2bf5d8d-4519-47a1-b093-81c517ea5e7d" providerId="ADAL" clId="{BCA2D46D-5941-4556-B199-F1031EE03EC2}" dt="2023-05-24T14:05:03.702" v="78" actId="21"/>
            <ac:spMkLst>
              <pc:docMk/>
              <pc:sldMasterMk cId="2386373103" sldId="2147483648"/>
              <pc:sldLayoutMk cId="1211411962" sldId="2147483649"/>
              <ac:spMk id="14" creationId="{9745ED13-2B38-7AB4-5C60-B2BB8BD06EFC}"/>
            </ac:spMkLst>
          </pc:spChg>
          <pc:spChg chg="add del">
            <ac:chgData name="KHRONIS Marie" userId="e2bf5d8d-4519-47a1-b093-81c517ea5e7d" providerId="ADAL" clId="{BCA2D46D-5941-4556-B199-F1031EE03EC2}" dt="2023-05-24T14:05:22.755" v="79" actId="11529"/>
            <ac:spMkLst>
              <pc:docMk/>
              <pc:sldMasterMk cId="2386373103" sldId="2147483648"/>
              <pc:sldLayoutMk cId="1211411962" sldId="2147483649"/>
              <ac:spMk id="15" creationId="{67A02934-8F2D-0A72-C84E-2C12E26E6CC4}"/>
            </ac:spMkLst>
          </pc:spChg>
          <pc:spChg chg="add mod">
            <ac:chgData name="KHRONIS Marie" userId="e2bf5d8d-4519-47a1-b093-81c517ea5e7d" providerId="ADAL" clId="{BCA2D46D-5941-4556-B199-F1031EE03EC2}" dt="2023-05-24T14:09:48.625" v="202" actId="20577"/>
            <ac:spMkLst>
              <pc:docMk/>
              <pc:sldMasterMk cId="2386373103" sldId="2147483648"/>
              <pc:sldLayoutMk cId="1211411962" sldId="2147483649"/>
              <ac:spMk id="16" creationId="{E9D3DE15-0505-AEFC-79D7-99DC5DBB27E5}"/>
            </ac:spMkLst>
          </pc:spChg>
          <pc:spChg chg="add del">
            <ac:chgData name="KHRONIS Marie" userId="e2bf5d8d-4519-47a1-b093-81c517ea5e7d" providerId="ADAL" clId="{BCA2D46D-5941-4556-B199-F1031EE03EC2}" dt="2023-05-24T14:08:50.426" v="179" actId="11529"/>
            <ac:spMkLst>
              <pc:docMk/>
              <pc:sldMasterMk cId="2386373103" sldId="2147483648"/>
              <pc:sldLayoutMk cId="1211411962" sldId="2147483649"/>
              <ac:spMk id="17" creationId="{341AD146-AA0E-345D-B382-080A780DB258}"/>
            </ac:spMkLst>
          </pc:spChg>
          <pc:spChg chg="add del mod">
            <ac:chgData name="KHRONIS Marie" userId="e2bf5d8d-4519-47a1-b093-81c517ea5e7d" providerId="ADAL" clId="{BCA2D46D-5941-4556-B199-F1031EE03EC2}" dt="2023-05-24T14:09:19.256" v="181" actId="21"/>
            <ac:spMkLst>
              <pc:docMk/>
              <pc:sldMasterMk cId="2386373103" sldId="2147483648"/>
              <pc:sldLayoutMk cId="1211411962" sldId="2147483649"/>
              <ac:spMk id="18" creationId="{D3D8F7A2-282B-BE8D-9155-D08D0EABD8F7}"/>
            </ac:spMkLst>
          </pc:spChg>
          <pc:spChg chg="add del mod">
            <ac:chgData name="KHRONIS Marie" userId="e2bf5d8d-4519-47a1-b093-81c517ea5e7d" providerId="ADAL" clId="{BCA2D46D-5941-4556-B199-F1031EE03EC2}" dt="2023-05-24T14:11:42.346" v="241" actId="21"/>
            <ac:spMkLst>
              <pc:docMk/>
              <pc:sldMasterMk cId="2386373103" sldId="2147483648"/>
              <pc:sldLayoutMk cId="1211411962" sldId="2147483649"/>
              <ac:spMk id="19" creationId="{84E95814-AAD4-83A0-9C59-DCA5DEBFD5C8}"/>
            </ac:spMkLst>
          </pc:spChg>
          <pc:spChg chg="add mod">
            <ac:chgData name="KHRONIS Marie" userId="e2bf5d8d-4519-47a1-b093-81c517ea5e7d" providerId="ADAL" clId="{BCA2D46D-5941-4556-B199-F1031EE03EC2}" dt="2023-05-24T14:12:56.418" v="307" actId="1076"/>
            <ac:spMkLst>
              <pc:docMk/>
              <pc:sldMasterMk cId="2386373103" sldId="2147483648"/>
              <pc:sldLayoutMk cId="1211411962" sldId="2147483649"/>
              <ac:spMk id="20" creationId="{3E098F73-E3F8-1DF1-5549-4BC81A815690}"/>
            </ac:spMkLst>
          </pc:spChg>
        </pc:sldLayoutChg>
      </pc:sldMasterChg>
    </pc:docChg>
  </pc:docChgLst>
  <pc:docChgLst>
    <pc:chgData name="LAMBRECHTS Thomas" userId="S::thomas.lambrechts@spw.wallonie.be::87c97d04-3e4a-46b3-9b65-1d93c153a8f4" providerId="AD" clId="Web-{BF280487-E326-4326-B73D-C181094AB403}"/>
    <pc:docChg chg="addSld delSld modSld">
      <pc:chgData name="LAMBRECHTS Thomas" userId="S::thomas.lambrechts@spw.wallonie.be::87c97d04-3e4a-46b3-9b65-1d93c153a8f4" providerId="AD" clId="Web-{BF280487-E326-4326-B73D-C181094AB403}" dt="2023-06-05T15:00:47.883" v="629"/>
      <pc:docMkLst>
        <pc:docMk/>
      </pc:docMkLst>
      <pc:sldChg chg="modNotes">
        <pc:chgData name="LAMBRECHTS Thomas" userId="S::thomas.lambrechts@spw.wallonie.be::87c97d04-3e4a-46b3-9b65-1d93c153a8f4" providerId="AD" clId="Web-{BF280487-E326-4326-B73D-C181094AB403}" dt="2023-06-05T14:26:12.887" v="0"/>
        <pc:sldMkLst>
          <pc:docMk/>
          <pc:sldMk cId="3711303634" sldId="258"/>
        </pc:sldMkLst>
      </pc:sldChg>
      <pc:sldChg chg="modSp">
        <pc:chgData name="LAMBRECHTS Thomas" userId="S::thomas.lambrechts@spw.wallonie.be::87c97d04-3e4a-46b3-9b65-1d93c153a8f4" providerId="AD" clId="Web-{BF280487-E326-4326-B73D-C181094AB403}" dt="2023-06-05T14:37:58.053" v="68" actId="20577"/>
        <pc:sldMkLst>
          <pc:docMk/>
          <pc:sldMk cId="1005543863" sldId="266"/>
        </pc:sldMkLst>
        <pc:spChg chg="mod">
          <ac:chgData name="LAMBRECHTS Thomas" userId="S::thomas.lambrechts@spw.wallonie.be::87c97d04-3e4a-46b3-9b65-1d93c153a8f4" providerId="AD" clId="Web-{BF280487-E326-4326-B73D-C181094AB403}" dt="2023-06-05T14:37:58.053" v="68" actId="20577"/>
          <ac:spMkLst>
            <pc:docMk/>
            <pc:sldMk cId="1005543863" sldId="266"/>
            <ac:spMk id="3" creationId="{D1D5BA0A-62B7-6852-3E93-2FF56E23CC9D}"/>
          </ac:spMkLst>
        </pc:spChg>
      </pc:sldChg>
      <pc:sldChg chg="addSp modSp">
        <pc:chgData name="LAMBRECHTS Thomas" userId="S::thomas.lambrechts@spw.wallonie.be::87c97d04-3e4a-46b3-9b65-1d93c153a8f4" providerId="AD" clId="Web-{BF280487-E326-4326-B73D-C181094AB403}" dt="2023-06-05T14:32:05.713" v="23" actId="1076"/>
        <pc:sldMkLst>
          <pc:docMk/>
          <pc:sldMk cId="2380883592" sldId="267"/>
        </pc:sldMkLst>
        <pc:picChg chg="add mod ord">
          <ac:chgData name="LAMBRECHTS Thomas" userId="S::thomas.lambrechts@spw.wallonie.be::87c97d04-3e4a-46b3-9b65-1d93c153a8f4" providerId="AD" clId="Web-{BF280487-E326-4326-B73D-C181094AB403}" dt="2023-06-05T14:32:05.713" v="23" actId="1076"/>
          <ac:picMkLst>
            <pc:docMk/>
            <pc:sldMk cId="2380883592" sldId="267"/>
            <ac:picMk id="2" creationId="{73810437-A462-96AC-1078-4BEACC3780AD}"/>
          </ac:picMkLst>
        </pc:picChg>
        <pc:picChg chg="add mod">
          <ac:chgData name="LAMBRECHTS Thomas" userId="S::thomas.lambrechts@spw.wallonie.be::87c97d04-3e4a-46b3-9b65-1d93c153a8f4" providerId="AD" clId="Web-{BF280487-E326-4326-B73D-C181094AB403}" dt="2023-06-05T14:31:42.446" v="17" actId="14100"/>
          <ac:picMkLst>
            <pc:docMk/>
            <pc:sldMk cId="2380883592" sldId="267"/>
            <ac:picMk id="5" creationId="{F2E30DB7-2A77-86F4-E283-D212C90B062B}"/>
          </ac:picMkLst>
        </pc:picChg>
      </pc:sldChg>
      <pc:sldChg chg="addSp modSp modNotes">
        <pc:chgData name="LAMBRECHTS Thomas" userId="S::thomas.lambrechts@spw.wallonie.be::87c97d04-3e4a-46b3-9b65-1d93c153a8f4" providerId="AD" clId="Web-{BF280487-E326-4326-B73D-C181094AB403}" dt="2023-06-05T14:42:32.188" v="123"/>
        <pc:sldMkLst>
          <pc:docMk/>
          <pc:sldMk cId="597390345" sldId="269"/>
        </pc:sldMkLst>
        <pc:spChg chg="mod">
          <ac:chgData name="LAMBRECHTS Thomas" userId="S::thomas.lambrechts@spw.wallonie.be::87c97d04-3e4a-46b3-9b65-1d93c153a8f4" providerId="AD" clId="Web-{BF280487-E326-4326-B73D-C181094AB403}" dt="2023-06-05T14:41:49.233" v="81" actId="20577"/>
          <ac:spMkLst>
            <pc:docMk/>
            <pc:sldMk cId="597390345" sldId="269"/>
            <ac:spMk id="3" creationId="{D007FDB4-DAB5-1946-B16B-6097E3243E91}"/>
          </ac:spMkLst>
        </pc:spChg>
        <pc:picChg chg="add mod">
          <ac:chgData name="LAMBRECHTS Thomas" userId="S::thomas.lambrechts@spw.wallonie.be::87c97d04-3e4a-46b3-9b65-1d93c153a8f4" providerId="AD" clId="Web-{BF280487-E326-4326-B73D-C181094AB403}" dt="2023-06-05T14:40:59.888" v="75" actId="14100"/>
          <ac:picMkLst>
            <pc:docMk/>
            <pc:sldMk cId="597390345" sldId="269"/>
            <ac:picMk id="2" creationId="{F1F47E15-D799-0D27-6963-5CB9ED5FAE70}"/>
          </ac:picMkLst>
        </pc:picChg>
      </pc:sldChg>
      <pc:sldChg chg="addSp delSp modSp modNotes">
        <pc:chgData name="LAMBRECHTS Thomas" userId="S::thomas.lambrechts@spw.wallonie.be::87c97d04-3e4a-46b3-9b65-1d93c153a8f4" providerId="AD" clId="Web-{BF280487-E326-4326-B73D-C181094AB403}" dt="2023-06-05T14:45:13.444" v="156" actId="20577"/>
        <pc:sldMkLst>
          <pc:docMk/>
          <pc:sldMk cId="1659177819" sldId="271"/>
        </pc:sldMkLst>
        <pc:spChg chg="mod">
          <ac:chgData name="LAMBRECHTS Thomas" userId="S::thomas.lambrechts@spw.wallonie.be::87c97d04-3e4a-46b3-9b65-1d93c153a8f4" providerId="AD" clId="Web-{BF280487-E326-4326-B73D-C181094AB403}" dt="2023-06-05T14:42:56.361" v="126" actId="14100"/>
          <ac:spMkLst>
            <pc:docMk/>
            <pc:sldMk cId="1659177819" sldId="271"/>
            <ac:spMk id="3" creationId="{D007FDB4-DAB5-1946-B16B-6097E3243E91}"/>
          </ac:spMkLst>
        </pc:spChg>
        <pc:spChg chg="mod">
          <ac:chgData name="LAMBRECHTS Thomas" userId="S::thomas.lambrechts@spw.wallonie.be::87c97d04-3e4a-46b3-9b65-1d93c153a8f4" providerId="AD" clId="Web-{BF280487-E326-4326-B73D-C181094AB403}" dt="2023-06-05T14:45:13.444" v="156" actId="20577"/>
          <ac:spMkLst>
            <pc:docMk/>
            <pc:sldMk cId="1659177819" sldId="271"/>
            <ac:spMk id="5" creationId="{04531800-10EA-2AE1-E0E2-7B4CE5F05C92}"/>
          </ac:spMkLst>
        </pc:spChg>
        <pc:spChg chg="add del mod">
          <ac:chgData name="LAMBRECHTS Thomas" userId="S::thomas.lambrechts@spw.wallonie.be::87c97d04-3e4a-46b3-9b65-1d93c153a8f4" providerId="AD" clId="Web-{BF280487-E326-4326-B73D-C181094AB403}" dt="2023-06-05T14:44:33.895" v="142"/>
          <ac:spMkLst>
            <pc:docMk/>
            <pc:sldMk cId="1659177819" sldId="271"/>
            <ac:spMk id="7" creationId="{027FCFD2-2B01-8E33-F6BE-874DEFF8EE3A}"/>
          </ac:spMkLst>
        </pc:spChg>
        <pc:picChg chg="mod">
          <ac:chgData name="LAMBRECHTS Thomas" userId="S::thomas.lambrechts@spw.wallonie.be::87c97d04-3e4a-46b3-9b65-1d93c153a8f4" providerId="AD" clId="Web-{BF280487-E326-4326-B73D-C181094AB403}" dt="2023-06-05T14:43:22.659" v="131" actId="14100"/>
          <ac:picMkLst>
            <pc:docMk/>
            <pc:sldMk cId="1659177819" sldId="271"/>
            <ac:picMk id="2" creationId="{1B178CA6-5D1D-70CA-035F-A8C2250D69D0}"/>
          </ac:picMkLst>
        </pc:picChg>
      </pc:sldChg>
      <pc:sldChg chg="modSp del modNotes">
        <pc:chgData name="LAMBRECHTS Thomas" userId="S::thomas.lambrechts@spw.wallonie.be::87c97d04-3e4a-46b3-9b65-1d93c153a8f4" providerId="AD" clId="Web-{BF280487-E326-4326-B73D-C181094AB403}" dt="2023-06-05T15:00:47.883" v="629"/>
        <pc:sldMkLst>
          <pc:docMk/>
          <pc:sldMk cId="1296018154" sldId="272"/>
        </pc:sldMkLst>
        <pc:spChg chg="mod">
          <ac:chgData name="LAMBRECHTS Thomas" userId="S::thomas.lambrechts@spw.wallonie.be::87c97d04-3e4a-46b3-9b65-1d93c153a8f4" providerId="AD" clId="Web-{BF280487-E326-4326-B73D-C181094AB403}" dt="2023-06-05T14:45:45.898" v="158" actId="20577"/>
          <ac:spMkLst>
            <pc:docMk/>
            <pc:sldMk cId="1296018154" sldId="272"/>
            <ac:spMk id="2" creationId="{641CEB1E-E5AF-1A70-9653-EEEC67D48934}"/>
          </ac:spMkLst>
        </pc:spChg>
        <pc:spChg chg="mod">
          <ac:chgData name="LAMBRECHTS Thomas" userId="S::thomas.lambrechts@spw.wallonie.be::87c97d04-3e4a-46b3-9b65-1d93c153a8f4" providerId="AD" clId="Web-{BF280487-E326-4326-B73D-C181094AB403}" dt="2023-06-05T14:59:25.037" v="601" actId="14100"/>
          <ac:spMkLst>
            <pc:docMk/>
            <pc:sldMk cId="1296018154" sldId="272"/>
            <ac:spMk id="3" creationId="{6ECB7D26-0851-2506-05BA-118FA019FAEA}"/>
          </ac:spMkLst>
        </pc:spChg>
      </pc:sldChg>
      <pc:sldChg chg="modSp">
        <pc:chgData name="LAMBRECHTS Thomas" userId="S::thomas.lambrechts@spw.wallonie.be::87c97d04-3e4a-46b3-9b65-1d93c153a8f4" providerId="AD" clId="Web-{BF280487-E326-4326-B73D-C181094AB403}" dt="2023-06-05T14:27:06.671" v="5" actId="14100"/>
        <pc:sldMkLst>
          <pc:docMk/>
          <pc:sldMk cId="3634338461" sldId="273"/>
        </pc:sldMkLst>
        <pc:spChg chg="mod">
          <ac:chgData name="LAMBRECHTS Thomas" userId="S::thomas.lambrechts@spw.wallonie.be::87c97d04-3e4a-46b3-9b65-1d93c153a8f4" providerId="AD" clId="Web-{BF280487-E326-4326-B73D-C181094AB403}" dt="2023-06-05T14:26:50.326" v="1"/>
          <ac:spMkLst>
            <pc:docMk/>
            <pc:sldMk cId="3634338461" sldId="273"/>
            <ac:spMk id="2" creationId="{BCB9D774-AF72-355F-B44F-530CEDAE97A4}"/>
          </ac:spMkLst>
        </pc:spChg>
        <pc:picChg chg="mod">
          <ac:chgData name="LAMBRECHTS Thomas" userId="S::thomas.lambrechts@spw.wallonie.be::87c97d04-3e4a-46b3-9b65-1d93c153a8f4" providerId="AD" clId="Web-{BF280487-E326-4326-B73D-C181094AB403}" dt="2023-06-05T14:27:04.452" v="4" actId="1076"/>
          <ac:picMkLst>
            <pc:docMk/>
            <pc:sldMk cId="3634338461" sldId="273"/>
            <ac:picMk id="5" creationId="{5100E4CC-8B68-7C0D-1C38-4339725EC79D}"/>
          </ac:picMkLst>
        </pc:picChg>
        <pc:picChg chg="mod">
          <ac:chgData name="LAMBRECHTS Thomas" userId="S::thomas.lambrechts@spw.wallonie.be::87c97d04-3e4a-46b3-9b65-1d93c153a8f4" providerId="AD" clId="Web-{BF280487-E326-4326-B73D-C181094AB403}" dt="2023-06-05T14:27:06.671" v="5" actId="14100"/>
          <ac:picMkLst>
            <pc:docMk/>
            <pc:sldMk cId="3634338461" sldId="273"/>
            <ac:picMk id="6" creationId="{8E44DEA6-52E4-98B8-C399-C3E071E63F2D}"/>
          </ac:picMkLst>
        </pc:picChg>
      </pc:sldChg>
      <pc:sldChg chg="modSp modNotes">
        <pc:chgData name="LAMBRECHTS Thomas" userId="S::thomas.lambrechts@spw.wallonie.be::87c97d04-3e4a-46b3-9b65-1d93c153a8f4" providerId="AD" clId="Web-{BF280487-E326-4326-B73D-C181094AB403}" dt="2023-06-05T14:48:51.577" v="179" actId="20577"/>
        <pc:sldMkLst>
          <pc:docMk/>
          <pc:sldMk cId="2862876797" sldId="274"/>
        </pc:sldMkLst>
        <pc:spChg chg="mod">
          <ac:chgData name="LAMBRECHTS Thomas" userId="S::thomas.lambrechts@spw.wallonie.be::87c97d04-3e4a-46b3-9b65-1d93c153a8f4" providerId="AD" clId="Web-{BF280487-E326-4326-B73D-C181094AB403}" dt="2023-06-05T14:48:19.169" v="170" actId="20577"/>
          <ac:spMkLst>
            <pc:docMk/>
            <pc:sldMk cId="2862876797" sldId="274"/>
            <ac:spMk id="2" creationId="{641CEB1E-E5AF-1A70-9653-EEEC67D48934}"/>
          </ac:spMkLst>
        </pc:spChg>
        <pc:spChg chg="mod">
          <ac:chgData name="LAMBRECHTS Thomas" userId="S::thomas.lambrechts@spw.wallonie.be::87c97d04-3e4a-46b3-9b65-1d93c153a8f4" providerId="AD" clId="Web-{BF280487-E326-4326-B73D-C181094AB403}" dt="2023-06-05T14:48:51.577" v="179" actId="20577"/>
          <ac:spMkLst>
            <pc:docMk/>
            <pc:sldMk cId="2862876797" sldId="274"/>
            <ac:spMk id="3" creationId="{6ECB7D26-0851-2506-05BA-118FA019FAEA}"/>
          </ac:spMkLst>
        </pc:spChg>
      </pc:sldChg>
      <pc:sldChg chg="modSp new del">
        <pc:chgData name="LAMBRECHTS Thomas" userId="S::thomas.lambrechts@spw.wallonie.be::87c97d04-3e4a-46b3-9b65-1d93c153a8f4" providerId="AD" clId="Web-{BF280487-E326-4326-B73D-C181094AB403}" dt="2023-06-05T14:44:45.943" v="146"/>
        <pc:sldMkLst>
          <pc:docMk/>
          <pc:sldMk cId="2844296095" sldId="277"/>
        </pc:sldMkLst>
        <pc:spChg chg="mod">
          <ac:chgData name="LAMBRECHTS Thomas" userId="S::thomas.lambrechts@spw.wallonie.be::87c97d04-3e4a-46b3-9b65-1d93c153a8f4" providerId="AD" clId="Web-{BF280487-E326-4326-B73D-C181094AB403}" dt="2023-06-05T14:44:04.098" v="139" actId="20577"/>
          <ac:spMkLst>
            <pc:docMk/>
            <pc:sldMk cId="2844296095" sldId="277"/>
            <ac:spMk id="3" creationId="{C0BDC216-76DE-83C4-16E9-3C6B278F30E6}"/>
          </ac:spMkLst>
        </pc:spChg>
      </pc:sldChg>
      <pc:sldChg chg="addSp delSp modSp add replId">
        <pc:chgData name="LAMBRECHTS Thomas" userId="S::thomas.lambrechts@spw.wallonie.be::87c97d04-3e4a-46b3-9b65-1d93c153a8f4" providerId="AD" clId="Web-{BF280487-E326-4326-B73D-C181094AB403}" dt="2023-06-05T15:00:36.180" v="628" actId="1076"/>
        <pc:sldMkLst>
          <pc:docMk/>
          <pc:sldMk cId="2883532098" sldId="277"/>
        </pc:sldMkLst>
        <pc:spChg chg="mod">
          <ac:chgData name="LAMBRECHTS Thomas" userId="S::thomas.lambrechts@spw.wallonie.be::87c97d04-3e4a-46b3-9b65-1d93c153a8f4" providerId="AD" clId="Web-{BF280487-E326-4326-B73D-C181094AB403}" dt="2023-06-05T14:52:28.569" v="340" actId="20577"/>
          <ac:spMkLst>
            <pc:docMk/>
            <pc:sldMk cId="2883532098" sldId="277"/>
            <ac:spMk id="2" creationId="{641CEB1E-E5AF-1A70-9653-EEEC67D48934}"/>
          </ac:spMkLst>
        </pc:spChg>
        <pc:spChg chg="del">
          <ac:chgData name="LAMBRECHTS Thomas" userId="S::thomas.lambrechts@spw.wallonie.be::87c97d04-3e4a-46b3-9b65-1d93c153a8f4" providerId="AD" clId="Web-{BF280487-E326-4326-B73D-C181094AB403}" dt="2023-06-05T14:49:22.546" v="181"/>
          <ac:spMkLst>
            <pc:docMk/>
            <pc:sldMk cId="2883532098" sldId="277"/>
            <ac:spMk id="3" creationId="{6ECB7D26-0851-2506-05BA-118FA019FAEA}"/>
          </ac:spMkLst>
        </pc:spChg>
        <pc:spChg chg="add del mod">
          <ac:chgData name="LAMBRECHTS Thomas" userId="S::thomas.lambrechts@spw.wallonie.be::87c97d04-3e4a-46b3-9b65-1d93c153a8f4" providerId="AD" clId="Web-{BF280487-E326-4326-B73D-C181094AB403}" dt="2023-06-05T14:49:36.766" v="182"/>
          <ac:spMkLst>
            <pc:docMk/>
            <pc:sldMk cId="2883532098" sldId="277"/>
            <ac:spMk id="6" creationId="{4F5FDA6C-55A7-6F81-6259-C08080D671E2}"/>
          </ac:spMkLst>
        </pc:spChg>
        <pc:spChg chg="add mod">
          <ac:chgData name="LAMBRECHTS Thomas" userId="S::thomas.lambrechts@spw.wallonie.be::87c97d04-3e4a-46b3-9b65-1d93c153a8f4" providerId="AD" clId="Web-{BF280487-E326-4326-B73D-C181094AB403}" dt="2023-06-05T14:59:31.162" v="603"/>
          <ac:spMkLst>
            <pc:docMk/>
            <pc:sldMk cId="2883532098" sldId="277"/>
            <ac:spMk id="8" creationId="{FDD60355-F794-16D8-E3F1-73A61F73573A}"/>
          </ac:spMkLst>
        </pc:spChg>
        <pc:spChg chg="add del mod">
          <ac:chgData name="LAMBRECHTS Thomas" userId="S::thomas.lambrechts@spw.wallonie.be::87c97d04-3e4a-46b3-9b65-1d93c153a8f4" providerId="AD" clId="Web-{BF280487-E326-4326-B73D-C181094AB403}" dt="2023-06-05T14:59:35.209" v="606"/>
          <ac:spMkLst>
            <pc:docMk/>
            <pc:sldMk cId="2883532098" sldId="277"/>
            <ac:spMk id="9" creationId="{4BD1ACEB-91FA-0A59-E59A-2B98FB417624}"/>
          </ac:spMkLst>
        </pc:spChg>
        <pc:spChg chg="add mod">
          <ac:chgData name="LAMBRECHTS Thomas" userId="S::thomas.lambrechts@spw.wallonie.be::87c97d04-3e4a-46b3-9b65-1d93c153a8f4" providerId="AD" clId="Web-{BF280487-E326-4326-B73D-C181094AB403}" dt="2023-06-05T15:00:36.180" v="628" actId="1076"/>
          <ac:spMkLst>
            <pc:docMk/>
            <pc:sldMk cId="2883532098" sldId="277"/>
            <ac:spMk id="11" creationId="{9F33A07C-5C3B-FEEB-018A-2C2EEBF68AAF}"/>
          </ac:spMkLst>
        </pc:spChg>
        <pc:graphicFrameChg chg="add mod ord modGraphic">
          <ac:chgData name="LAMBRECHTS Thomas" userId="S::thomas.lambrechts@spw.wallonie.be::87c97d04-3e4a-46b3-9b65-1d93c153a8f4" providerId="AD" clId="Web-{BF280487-E326-4326-B73D-C181094AB403}" dt="2023-06-05T14:58:54.489" v="594"/>
          <ac:graphicFrameMkLst>
            <pc:docMk/>
            <pc:sldMk cId="2883532098" sldId="277"/>
            <ac:graphicFrameMk id="7" creationId="{C7A65BA7-3854-AD97-F538-64F58D1BB892}"/>
          </ac:graphicFrameMkLst>
        </pc:graphicFrameChg>
      </pc:sldChg>
    </pc:docChg>
  </pc:docChgLst>
  <pc:docChgLst>
    <pc:chgData name="LAMBRECHTS Thomas" userId="S::thomas.lambrechts@spw.wallonie.be::87c97d04-3e4a-46b3-9b65-1d93c153a8f4" providerId="AD" clId="Web-{8A0DE714-3F80-4AEC-AFB7-51CA65A9B929}"/>
    <pc:docChg chg="addSld modSld">
      <pc:chgData name="LAMBRECHTS Thomas" userId="S::thomas.lambrechts@spw.wallonie.be::87c97d04-3e4a-46b3-9b65-1d93c153a8f4" providerId="AD" clId="Web-{8A0DE714-3F80-4AEC-AFB7-51CA65A9B929}" dt="2023-06-06T07:23:09.987" v="351" actId="20577"/>
      <pc:docMkLst>
        <pc:docMk/>
      </pc:docMkLst>
      <pc:sldChg chg="modSp">
        <pc:chgData name="LAMBRECHTS Thomas" userId="S::thomas.lambrechts@spw.wallonie.be::87c97d04-3e4a-46b3-9b65-1d93c153a8f4" providerId="AD" clId="Web-{8A0DE714-3F80-4AEC-AFB7-51CA65A9B929}" dt="2023-06-06T07:23:09.987" v="351" actId="20577"/>
        <pc:sldMkLst>
          <pc:docMk/>
          <pc:sldMk cId="3279376688" sldId="275"/>
        </pc:sldMkLst>
        <pc:spChg chg="mod">
          <ac:chgData name="LAMBRECHTS Thomas" userId="S::thomas.lambrechts@spw.wallonie.be::87c97d04-3e4a-46b3-9b65-1d93c153a8f4" providerId="AD" clId="Web-{8A0DE714-3F80-4AEC-AFB7-51CA65A9B929}" dt="2023-06-06T07:23:09.987" v="351" actId="20577"/>
          <ac:spMkLst>
            <pc:docMk/>
            <pc:sldMk cId="3279376688" sldId="275"/>
            <ac:spMk id="3" creationId="{6ECB7D26-0851-2506-05BA-118FA019FAEA}"/>
          </ac:spMkLst>
        </pc:spChg>
      </pc:sldChg>
      <pc:sldChg chg="modSp">
        <pc:chgData name="LAMBRECHTS Thomas" userId="S::thomas.lambrechts@spw.wallonie.be::87c97d04-3e4a-46b3-9b65-1d93c153a8f4" providerId="AD" clId="Web-{8A0DE714-3F80-4AEC-AFB7-51CA65A9B929}" dt="2023-06-06T07:19:38.887" v="271" actId="1076"/>
        <pc:sldMkLst>
          <pc:docMk/>
          <pc:sldMk cId="3373468132" sldId="276"/>
        </pc:sldMkLst>
        <pc:spChg chg="mod">
          <ac:chgData name="LAMBRECHTS Thomas" userId="S::thomas.lambrechts@spw.wallonie.be::87c97d04-3e4a-46b3-9b65-1d93c153a8f4" providerId="AD" clId="Web-{8A0DE714-3F80-4AEC-AFB7-51CA65A9B929}" dt="2023-06-06T07:17:18.164" v="208" actId="20577"/>
          <ac:spMkLst>
            <pc:docMk/>
            <pc:sldMk cId="3373468132" sldId="276"/>
            <ac:spMk id="2" creationId="{D5580BFE-DBF4-B878-03C6-44A4D164CC97}"/>
          </ac:spMkLst>
        </pc:spChg>
        <pc:spChg chg="mod">
          <ac:chgData name="LAMBRECHTS Thomas" userId="S::thomas.lambrechts@spw.wallonie.be::87c97d04-3e4a-46b3-9b65-1d93c153a8f4" providerId="AD" clId="Web-{8A0DE714-3F80-4AEC-AFB7-51CA65A9B929}" dt="2023-06-06T07:19:38.887" v="271" actId="1076"/>
          <ac:spMkLst>
            <pc:docMk/>
            <pc:sldMk cId="3373468132" sldId="276"/>
            <ac:spMk id="3" creationId="{2CE58ECF-DA3B-8344-4F0E-5AF4EAADF011}"/>
          </ac:spMkLst>
        </pc:spChg>
      </pc:sldChg>
      <pc:sldChg chg="modSp add replId">
        <pc:chgData name="LAMBRECHTS Thomas" userId="S::thomas.lambrechts@spw.wallonie.be::87c97d04-3e4a-46b3-9b65-1d93c153a8f4" providerId="AD" clId="Web-{8A0DE714-3F80-4AEC-AFB7-51CA65A9B929}" dt="2023-06-06T07:22:53.174" v="350" actId="20577"/>
        <pc:sldMkLst>
          <pc:docMk/>
          <pc:sldMk cId="1468702282" sldId="278"/>
        </pc:sldMkLst>
        <pc:spChg chg="mod">
          <ac:chgData name="LAMBRECHTS Thomas" userId="S::thomas.lambrechts@spw.wallonie.be::87c97d04-3e4a-46b3-9b65-1d93c153a8f4" providerId="AD" clId="Web-{8A0DE714-3F80-4AEC-AFB7-51CA65A9B929}" dt="2023-06-06T07:17:25.508" v="210" actId="20577"/>
          <ac:spMkLst>
            <pc:docMk/>
            <pc:sldMk cId="1468702282" sldId="278"/>
            <ac:spMk id="2" creationId="{D5580BFE-DBF4-B878-03C6-44A4D164CC97}"/>
          </ac:spMkLst>
        </pc:spChg>
        <pc:spChg chg="mod">
          <ac:chgData name="LAMBRECHTS Thomas" userId="S::thomas.lambrechts@spw.wallonie.be::87c97d04-3e4a-46b3-9b65-1d93c153a8f4" providerId="AD" clId="Web-{8A0DE714-3F80-4AEC-AFB7-51CA65A9B929}" dt="2023-06-06T07:22:53.174" v="350" actId="20577"/>
          <ac:spMkLst>
            <pc:docMk/>
            <pc:sldMk cId="1468702282" sldId="278"/>
            <ac:spMk id="3" creationId="{2CE58ECF-DA3B-8344-4F0E-5AF4EAADF011}"/>
          </ac:spMkLst>
        </pc:spChg>
      </pc:sldChg>
    </pc:docChg>
  </pc:docChgLst>
  <pc:docChgLst>
    <pc:chgData name="LAMBRECHTS Thomas" userId="S::thomas.lambrechts@spw.wallonie.be::87c97d04-3e4a-46b3-9b65-1d93c153a8f4" providerId="AD" clId="Web-{65FD062B-3FB6-47D2-87D6-9741A46A7A22}"/>
    <pc:docChg chg="modSld">
      <pc:chgData name="LAMBRECHTS Thomas" userId="S::thomas.lambrechts@spw.wallonie.be::87c97d04-3e4a-46b3-9b65-1d93c153a8f4" providerId="AD" clId="Web-{65FD062B-3FB6-47D2-87D6-9741A46A7A22}" dt="2023-06-06T07:12:58.350" v="212" actId="20577"/>
      <pc:docMkLst>
        <pc:docMk/>
      </pc:docMkLst>
      <pc:sldChg chg="addSp delSp modSp modNotes">
        <pc:chgData name="LAMBRECHTS Thomas" userId="S::thomas.lambrechts@spw.wallonie.be::87c97d04-3e4a-46b3-9b65-1d93c153a8f4" providerId="AD" clId="Web-{65FD062B-3FB6-47D2-87D6-9741A46A7A22}" dt="2023-06-06T07:08:35.247" v="162" actId="1076"/>
        <pc:sldMkLst>
          <pc:docMk/>
          <pc:sldMk cId="2862876797" sldId="274"/>
        </pc:sldMkLst>
        <pc:spChg chg="mod">
          <ac:chgData name="LAMBRECHTS Thomas" userId="S::thomas.lambrechts@spw.wallonie.be::87c97d04-3e4a-46b3-9b65-1d93c153a8f4" providerId="AD" clId="Web-{65FD062B-3FB6-47D2-87D6-9741A46A7A22}" dt="2023-06-06T07:07:49.121" v="158" actId="20577"/>
          <ac:spMkLst>
            <pc:docMk/>
            <pc:sldMk cId="2862876797" sldId="274"/>
            <ac:spMk id="3" creationId="{6ECB7D26-0851-2506-05BA-118FA019FAEA}"/>
          </ac:spMkLst>
        </pc:spChg>
        <pc:graphicFrameChg chg="add del">
          <ac:chgData name="LAMBRECHTS Thomas" userId="S::thomas.lambrechts@spw.wallonie.be::87c97d04-3e4a-46b3-9b65-1d93c153a8f4" providerId="AD" clId="Web-{65FD062B-3FB6-47D2-87D6-9741A46A7A22}" dt="2023-06-06T07:02:05.813" v="15"/>
          <ac:graphicFrameMkLst>
            <pc:docMk/>
            <pc:sldMk cId="2862876797" sldId="274"/>
            <ac:graphicFrameMk id="6" creationId="{114DA0FF-6844-550C-4760-54A9E99E37CD}"/>
          </ac:graphicFrameMkLst>
        </pc:graphicFrameChg>
        <pc:graphicFrameChg chg="add mod modGraphic">
          <ac:chgData name="LAMBRECHTS Thomas" userId="S::thomas.lambrechts@spw.wallonie.be::87c97d04-3e4a-46b3-9b65-1d93c153a8f4" providerId="AD" clId="Web-{65FD062B-3FB6-47D2-87D6-9741A46A7A22}" dt="2023-06-06T07:08:35.247" v="162" actId="1076"/>
          <ac:graphicFrameMkLst>
            <pc:docMk/>
            <pc:sldMk cId="2862876797" sldId="274"/>
            <ac:graphicFrameMk id="7" creationId="{2B7233E4-8FD5-0DAB-7332-CEC89E9A5B4E}"/>
          </ac:graphicFrameMkLst>
        </pc:graphicFrameChg>
      </pc:sldChg>
      <pc:sldChg chg="modSp">
        <pc:chgData name="LAMBRECHTS Thomas" userId="S::thomas.lambrechts@spw.wallonie.be::87c97d04-3e4a-46b3-9b65-1d93c153a8f4" providerId="AD" clId="Web-{65FD062B-3FB6-47D2-87D6-9741A46A7A22}" dt="2023-06-06T07:10:30.329" v="177" actId="20577"/>
        <pc:sldMkLst>
          <pc:docMk/>
          <pc:sldMk cId="3279376688" sldId="275"/>
        </pc:sldMkLst>
        <pc:spChg chg="mod">
          <ac:chgData name="LAMBRECHTS Thomas" userId="S::thomas.lambrechts@spw.wallonie.be::87c97d04-3e4a-46b3-9b65-1d93c153a8f4" providerId="AD" clId="Web-{65FD062B-3FB6-47D2-87D6-9741A46A7A22}" dt="2023-06-06T07:08:43.498" v="163" actId="20577"/>
          <ac:spMkLst>
            <pc:docMk/>
            <pc:sldMk cId="3279376688" sldId="275"/>
            <ac:spMk id="2" creationId="{641CEB1E-E5AF-1A70-9653-EEEC67D48934}"/>
          </ac:spMkLst>
        </pc:spChg>
        <pc:spChg chg="mod">
          <ac:chgData name="LAMBRECHTS Thomas" userId="S::thomas.lambrechts@spw.wallonie.be::87c97d04-3e4a-46b3-9b65-1d93c153a8f4" providerId="AD" clId="Web-{65FD062B-3FB6-47D2-87D6-9741A46A7A22}" dt="2023-06-06T07:10:30.329" v="177" actId="20577"/>
          <ac:spMkLst>
            <pc:docMk/>
            <pc:sldMk cId="3279376688" sldId="275"/>
            <ac:spMk id="3" creationId="{6ECB7D26-0851-2506-05BA-118FA019FAEA}"/>
          </ac:spMkLst>
        </pc:spChg>
      </pc:sldChg>
      <pc:sldChg chg="modSp">
        <pc:chgData name="LAMBRECHTS Thomas" userId="S::thomas.lambrechts@spw.wallonie.be::87c97d04-3e4a-46b3-9b65-1d93c153a8f4" providerId="AD" clId="Web-{65FD062B-3FB6-47D2-87D6-9741A46A7A22}" dt="2023-06-06T07:12:58.350" v="212" actId="20577"/>
        <pc:sldMkLst>
          <pc:docMk/>
          <pc:sldMk cId="3373468132" sldId="276"/>
        </pc:sldMkLst>
        <pc:spChg chg="mod">
          <ac:chgData name="LAMBRECHTS Thomas" userId="S::thomas.lambrechts@spw.wallonie.be::87c97d04-3e4a-46b3-9b65-1d93c153a8f4" providerId="AD" clId="Web-{65FD062B-3FB6-47D2-87D6-9741A46A7A22}" dt="2023-06-06T07:11:03.737" v="190" actId="20577"/>
          <ac:spMkLst>
            <pc:docMk/>
            <pc:sldMk cId="3373468132" sldId="276"/>
            <ac:spMk id="2" creationId="{D5580BFE-DBF4-B878-03C6-44A4D164CC97}"/>
          </ac:spMkLst>
        </pc:spChg>
        <pc:spChg chg="mod">
          <ac:chgData name="LAMBRECHTS Thomas" userId="S::thomas.lambrechts@spw.wallonie.be::87c97d04-3e4a-46b3-9b65-1d93c153a8f4" providerId="AD" clId="Web-{65FD062B-3FB6-47D2-87D6-9741A46A7A22}" dt="2023-06-06T07:12:58.350" v="212" actId="20577"/>
          <ac:spMkLst>
            <pc:docMk/>
            <pc:sldMk cId="3373468132" sldId="276"/>
            <ac:spMk id="3" creationId="{2CE58ECF-DA3B-8344-4F0E-5AF4EAADF011}"/>
          </ac:spMkLst>
        </pc:spChg>
      </pc:sldChg>
      <pc:sldChg chg="modSp">
        <pc:chgData name="LAMBRECHTS Thomas" userId="S::thomas.lambrechts@spw.wallonie.be::87c97d04-3e4a-46b3-9b65-1d93c153a8f4" providerId="AD" clId="Web-{65FD062B-3FB6-47D2-87D6-9741A46A7A22}" dt="2023-06-06T07:01:22.686" v="2" actId="20577"/>
        <pc:sldMkLst>
          <pc:docMk/>
          <pc:sldMk cId="2883532098" sldId="277"/>
        </pc:sldMkLst>
        <pc:spChg chg="mod">
          <ac:chgData name="LAMBRECHTS Thomas" userId="S::thomas.lambrechts@spw.wallonie.be::87c97d04-3e4a-46b3-9b65-1d93c153a8f4" providerId="AD" clId="Web-{65FD062B-3FB6-47D2-87D6-9741A46A7A22}" dt="2023-06-06T07:01:22.686" v="2" actId="20577"/>
          <ac:spMkLst>
            <pc:docMk/>
            <pc:sldMk cId="2883532098" sldId="277"/>
            <ac:spMk id="11" creationId="{9F33A07C-5C3B-FEEB-018A-2C2EEBF68AAF}"/>
          </ac:spMkLst>
        </pc:spChg>
      </pc:sldChg>
    </pc:docChg>
  </pc:docChgLst>
  <pc:docChgLst>
    <pc:chgData name="DUSART Bénédicte" userId="S::benedicte.dusart@spw.wallonie.be::5bc1cd2e-59a7-4bdf-ab18-89fd98579c1d" providerId="AD" clId="Web-{74C773A7-22BA-42FA-9050-980D6E095CC4}"/>
    <pc:docChg chg="modSld">
      <pc:chgData name="DUSART Bénédicte" userId="S::benedicte.dusart@spw.wallonie.be::5bc1cd2e-59a7-4bdf-ab18-89fd98579c1d" providerId="AD" clId="Web-{74C773A7-22BA-42FA-9050-980D6E095CC4}" dt="2023-05-26T08:01:54.513" v="1" actId="20577"/>
      <pc:docMkLst>
        <pc:docMk/>
      </pc:docMkLst>
      <pc:sldChg chg="modSp">
        <pc:chgData name="DUSART Bénédicte" userId="S::benedicte.dusart@spw.wallonie.be::5bc1cd2e-59a7-4bdf-ab18-89fd98579c1d" providerId="AD" clId="Web-{74C773A7-22BA-42FA-9050-980D6E095CC4}" dt="2023-05-26T08:01:54.513" v="1" actId="20577"/>
        <pc:sldMkLst>
          <pc:docMk/>
          <pc:sldMk cId="619512279" sldId="256"/>
        </pc:sldMkLst>
        <pc:spChg chg="mod">
          <ac:chgData name="DUSART Bénédicte" userId="S::benedicte.dusart@spw.wallonie.be::5bc1cd2e-59a7-4bdf-ab18-89fd98579c1d" providerId="AD" clId="Web-{74C773A7-22BA-42FA-9050-980D6E095CC4}" dt="2023-05-26T08:01:54.513" v="1" actId="20577"/>
          <ac:spMkLst>
            <pc:docMk/>
            <pc:sldMk cId="619512279" sldId="256"/>
            <ac:spMk id="17" creationId="{2E70115A-3230-76CE-E95B-E0770740E9F2}"/>
          </ac:spMkLst>
        </pc:spChg>
      </pc:sldChg>
    </pc:docChg>
  </pc:docChgLst>
  <pc:docChgLst>
    <pc:chgData name="LAMBRECHTS Thomas" userId="S::thomas.lambrechts@spw.wallonie.be::87c97d04-3e4a-46b3-9b65-1d93c153a8f4" providerId="AD" clId="Web-{6DE23EB0-5275-4B8A-A0A7-6F159086B164}"/>
    <pc:docChg chg="modSld">
      <pc:chgData name="LAMBRECHTS Thomas" userId="S::thomas.lambrechts@spw.wallonie.be::87c97d04-3e4a-46b3-9b65-1d93c153a8f4" providerId="AD" clId="Web-{6DE23EB0-5275-4B8A-A0A7-6F159086B164}" dt="2023-06-05T14:24:08.595" v="3" actId="20577"/>
      <pc:docMkLst>
        <pc:docMk/>
      </pc:docMkLst>
      <pc:sldChg chg="delSp">
        <pc:chgData name="LAMBRECHTS Thomas" userId="S::thomas.lambrechts@spw.wallonie.be::87c97d04-3e4a-46b3-9b65-1d93c153a8f4" providerId="AD" clId="Web-{6DE23EB0-5275-4B8A-A0A7-6F159086B164}" dt="2023-06-05T14:15:52.312" v="0"/>
        <pc:sldMkLst>
          <pc:docMk/>
          <pc:sldMk cId="619512279" sldId="256"/>
        </pc:sldMkLst>
        <pc:spChg chg="del">
          <ac:chgData name="LAMBRECHTS Thomas" userId="S::thomas.lambrechts@spw.wallonie.be::87c97d04-3e4a-46b3-9b65-1d93c153a8f4" providerId="AD" clId="Web-{6DE23EB0-5275-4B8A-A0A7-6F159086B164}" dt="2023-06-05T14:15:52.312" v="0"/>
          <ac:spMkLst>
            <pc:docMk/>
            <pc:sldMk cId="619512279" sldId="256"/>
            <ac:spMk id="19" creationId="{81F4208C-AD0D-311B-ADEE-FE91CC73BF8D}"/>
          </ac:spMkLst>
        </pc:spChg>
      </pc:sldChg>
      <pc:sldChg chg="addSp modSp">
        <pc:chgData name="LAMBRECHTS Thomas" userId="S::thomas.lambrechts@spw.wallonie.be::87c97d04-3e4a-46b3-9b65-1d93c153a8f4" providerId="AD" clId="Web-{6DE23EB0-5275-4B8A-A0A7-6F159086B164}" dt="2023-06-05T14:24:08.595" v="3" actId="20577"/>
        <pc:sldMkLst>
          <pc:docMk/>
          <pc:sldMk cId="2580074044" sldId="257"/>
        </pc:sldMkLst>
        <pc:spChg chg="mod">
          <ac:chgData name="LAMBRECHTS Thomas" userId="S::thomas.lambrechts@spw.wallonie.be::87c97d04-3e4a-46b3-9b65-1d93c153a8f4" providerId="AD" clId="Web-{6DE23EB0-5275-4B8A-A0A7-6F159086B164}" dt="2023-06-05T14:24:08.595" v="3" actId="20577"/>
          <ac:spMkLst>
            <pc:docMk/>
            <pc:sldMk cId="2580074044" sldId="257"/>
            <ac:spMk id="16" creationId="{659FF722-AB22-ECCF-B593-2CD511B636AF}"/>
          </ac:spMkLst>
        </pc:spChg>
        <pc:picChg chg="add mod">
          <ac:chgData name="LAMBRECHTS Thomas" userId="S::thomas.lambrechts@spw.wallonie.be::87c97d04-3e4a-46b3-9b65-1d93c153a8f4" providerId="AD" clId="Web-{6DE23EB0-5275-4B8A-A0A7-6F159086B164}" dt="2023-06-05T14:20:53.166" v="2" actId="1076"/>
          <ac:picMkLst>
            <pc:docMk/>
            <pc:sldMk cId="2580074044" sldId="257"/>
            <ac:picMk id="2" creationId="{BE48D91B-1D2B-5C22-5822-C3A3F462E58B}"/>
          </ac:picMkLst>
        </pc:picChg>
      </pc:sldChg>
    </pc:docChg>
  </pc:docChgLst>
  <pc:docChgLst>
    <pc:chgData name="DUSART Bénédicte" userId="5bc1cd2e-59a7-4bdf-ab18-89fd98579c1d" providerId="ADAL" clId="{40DEC2FB-113C-4E1E-AB28-0FC64E9CFB68}"/>
    <pc:docChg chg="custSel modSld">
      <pc:chgData name="DUSART Bénédicte" userId="5bc1cd2e-59a7-4bdf-ab18-89fd98579c1d" providerId="ADAL" clId="{40DEC2FB-113C-4E1E-AB28-0FC64E9CFB68}" dt="2023-05-26T07:58:11.581" v="18" actId="20577"/>
      <pc:docMkLst>
        <pc:docMk/>
      </pc:docMkLst>
      <pc:sldChg chg="modSp mod">
        <pc:chgData name="DUSART Bénédicte" userId="5bc1cd2e-59a7-4bdf-ab18-89fd98579c1d" providerId="ADAL" clId="{40DEC2FB-113C-4E1E-AB28-0FC64E9CFB68}" dt="2023-05-26T07:58:11.581" v="18" actId="20577"/>
        <pc:sldMkLst>
          <pc:docMk/>
          <pc:sldMk cId="619512279" sldId="256"/>
        </pc:sldMkLst>
        <pc:spChg chg="mod">
          <ac:chgData name="DUSART Bénédicte" userId="5bc1cd2e-59a7-4bdf-ab18-89fd98579c1d" providerId="ADAL" clId="{40DEC2FB-113C-4E1E-AB28-0FC64E9CFB68}" dt="2023-05-26T07:58:11.581" v="18" actId="20577"/>
          <ac:spMkLst>
            <pc:docMk/>
            <pc:sldMk cId="619512279" sldId="256"/>
            <ac:spMk id="17" creationId="{2E70115A-3230-76CE-E95B-E0770740E9F2}"/>
          </ac:spMkLst>
        </pc:spChg>
      </pc:sldChg>
    </pc:docChg>
  </pc:docChgLst>
  <pc:docChgLst>
    <pc:chgData name="COLAU Gil" userId="S::gil.colau@spw.wallonie.be::7ecd6b68-1e56-4549-9531-7414a1a8125c" providerId="AD" clId="Web-{CE962000-D31C-4605-B948-D109C80E5BB1}"/>
    <pc:docChg chg="addSld delSld">
      <pc:chgData name="COLAU Gil" userId="S::gil.colau@spw.wallonie.be::7ecd6b68-1e56-4549-9531-7414a1a8125c" providerId="AD" clId="Web-{CE962000-D31C-4605-B948-D109C80E5BB1}" dt="2023-05-24T14:14:52.372" v="1"/>
      <pc:docMkLst>
        <pc:docMk/>
      </pc:docMkLst>
      <pc:sldChg chg="new del">
        <pc:chgData name="COLAU Gil" userId="S::gil.colau@spw.wallonie.be::7ecd6b68-1e56-4549-9531-7414a1a8125c" providerId="AD" clId="Web-{CE962000-D31C-4605-B948-D109C80E5BB1}" dt="2023-05-24T14:14:52.372" v="1"/>
        <pc:sldMkLst>
          <pc:docMk/>
          <pc:sldMk cId="2598230826" sldId="258"/>
        </pc:sldMkLst>
      </pc:sldChg>
    </pc:docChg>
  </pc:docChgLst>
  <pc:docChgLst>
    <pc:chgData name="LAMBRECHTS Thomas" userId="S::thomas.lambrechts@spw.wallonie.be::87c97d04-3e4a-46b3-9b65-1d93c153a8f4" providerId="AD" clId="Web-{B6D26177-D57B-45D9-A0BD-BC9B5D3BD5C9}"/>
    <pc:docChg chg="modSld">
      <pc:chgData name="LAMBRECHTS Thomas" userId="S::thomas.lambrechts@spw.wallonie.be::87c97d04-3e4a-46b3-9b65-1d93c153a8f4" providerId="AD" clId="Web-{B6D26177-D57B-45D9-A0BD-BC9B5D3BD5C9}" dt="2023-06-06T11:59:44.482" v="24" actId="20577"/>
      <pc:docMkLst>
        <pc:docMk/>
      </pc:docMkLst>
      <pc:sldChg chg="modSp">
        <pc:chgData name="LAMBRECHTS Thomas" userId="S::thomas.lambrechts@spw.wallonie.be::87c97d04-3e4a-46b3-9b65-1d93c153a8f4" providerId="AD" clId="Web-{B6D26177-D57B-45D9-A0BD-BC9B5D3BD5C9}" dt="2023-06-06T11:54:08" v="6" actId="20577"/>
        <pc:sldMkLst>
          <pc:docMk/>
          <pc:sldMk cId="2580074044" sldId="257"/>
        </pc:sldMkLst>
        <pc:spChg chg="mod">
          <ac:chgData name="LAMBRECHTS Thomas" userId="S::thomas.lambrechts@spw.wallonie.be::87c97d04-3e4a-46b3-9b65-1d93c153a8f4" providerId="AD" clId="Web-{B6D26177-D57B-45D9-A0BD-BC9B5D3BD5C9}" dt="2023-06-06T11:54:08" v="6" actId="20577"/>
          <ac:spMkLst>
            <pc:docMk/>
            <pc:sldMk cId="2580074044" sldId="257"/>
            <ac:spMk id="16" creationId="{659FF722-AB22-ECCF-B593-2CD511B636AF}"/>
          </ac:spMkLst>
        </pc:spChg>
      </pc:sldChg>
      <pc:sldChg chg="modSp">
        <pc:chgData name="LAMBRECHTS Thomas" userId="S::thomas.lambrechts@spw.wallonie.be::87c97d04-3e4a-46b3-9b65-1d93c153a8f4" providerId="AD" clId="Web-{B6D26177-D57B-45D9-A0BD-BC9B5D3BD5C9}" dt="2023-06-06T11:56:54.913" v="15" actId="14100"/>
        <pc:sldMkLst>
          <pc:docMk/>
          <pc:sldMk cId="1627325992" sldId="259"/>
        </pc:sldMkLst>
        <pc:spChg chg="mod">
          <ac:chgData name="LAMBRECHTS Thomas" userId="S::thomas.lambrechts@spw.wallonie.be::87c97d04-3e4a-46b3-9b65-1d93c153a8f4" providerId="AD" clId="Web-{B6D26177-D57B-45D9-A0BD-BC9B5D3BD5C9}" dt="2023-06-06T11:56:54.913" v="15" actId="14100"/>
          <ac:spMkLst>
            <pc:docMk/>
            <pc:sldMk cId="1627325992" sldId="259"/>
            <ac:spMk id="8" creationId="{30B0443D-9A88-EA78-C9D9-4A9D50302725}"/>
          </ac:spMkLst>
        </pc:spChg>
      </pc:sldChg>
      <pc:sldChg chg="modSp">
        <pc:chgData name="LAMBRECHTS Thomas" userId="S::thomas.lambrechts@spw.wallonie.be::87c97d04-3e4a-46b3-9b65-1d93c153a8f4" providerId="AD" clId="Web-{B6D26177-D57B-45D9-A0BD-BC9B5D3BD5C9}" dt="2023-06-06T11:58:46.573" v="20"/>
        <pc:sldMkLst>
          <pc:docMk/>
          <pc:sldMk cId="1837756524" sldId="264"/>
        </pc:sldMkLst>
        <pc:spChg chg="mod">
          <ac:chgData name="LAMBRECHTS Thomas" userId="S::thomas.lambrechts@spw.wallonie.be::87c97d04-3e4a-46b3-9b65-1d93c153a8f4" providerId="AD" clId="Web-{B6D26177-D57B-45D9-A0BD-BC9B5D3BD5C9}" dt="2023-06-06T11:58:46.573" v="20"/>
          <ac:spMkLst>
            <pc:docMk/>
            <pc:sldMk cId="1837756524" sldId="264"/>
            <ac:spMk id="3" creationId="{D007FDB4-DAB5-1946-B16B-6097E3243E91}"/>
          </ac:spMkLst>
        </pc:spChg>
      </pc:sldChg>
      <pc:sldChg chg="modSp">
        <pc:chgData name="LAMBRECHTS Thomas" userId="S::thomas.lambrechts@spw.wallonie.be::87c97d04-3e4a-46b3-9b65-1d93c153a8f4" providerId="AD" clId="Web-{B6D26177-D57B-45D9-A0BD-BC9B5D3BD5C9}" dt="2023-06-06T11:59:44.482" v="24" actId="20577"/>
        <pc:sldMkLst>
          <pc:docMk/>
          <pc:sldMk cId="1468702282" sldId="278"/>
        </pc:sldMkLst>
        <pc:spChg chg="mod">
          <ac:chgData name="LAMBRECHTS Thomas" userId="S::thomas.lambrechts@spw.wallonie.be::87c97d04-3e4a-46b3-9b65-1d93c153a8f4" providerId="AD" clId="Web-{B6D26177-D57B-45D9-A0BD-BC9B5D3BD5C9}" dt="2023-06-06T11:59:44.482" v="24" actId="20577"/>
          <ac:spMkLst>
            <pc:docMk/>
            <pc:sldMk cId="1468702282" sldId="278"/>
            <ac:spMk id="3" creationId="{2CE58ECF-DA3B-8344-4F0E-5AF4EAADF011}"/>
          </ac:spMkLst>
        </pc:spChg>
      </pc:sldChg>
    </pc:docChg>
  </pc:docChgLst>
  <pc:docChgLst>
    <pc:chgData name="LAMBRECHTS Thomas" userId="S::thomas.lambrechts@spw.wallonie.be::87c97d04-3e4a-46b3-9b65-1d93c153a8f4" providerId="AD" clId="Web-{EC6B202C-5603-4642-B098-75B902242E4C}"/>
    <pc:docChg chg="modSld">
      <pc:chgData name="LAMBRECHTS Thomas" userId="S::thomas.lambrechts@spw.wallonie.be::87c97d04-3e4a-46b3-9b65-1d93c153a8f4" providerId="AD" clId="Web-{EC6B202C-5603-4642-B098-75B902242E4C}" dt="2023-06-06T07:31:51.488" v="80" actId="1076"/>
      <pc:docMkLst>
        <pc:docMk/>
      </pc:docMkLst>
      <pc:sldChg chg="modSp">
        <pc:chgData name="LAMBRECHTS Thomas" userId="S::thomas.lambrechts@spw.wallonie.be::87c97d04-3e4a-46b3-9b65-1d93c153a8f4" providerId="AD" clId="Web-{EC6B202C-5603-4642-B098-75B902242E4C}" dt="2023-06-06T07:28:51.912" v="56" actId="20577"/>
        <pc:sldMkLst>
          <pc:docMk/>
          <pc:sldMk cId="247715007" sldId="260"/>
        </pc:sldMkLst>
        <pc:spChg chg="mod">
          <ac:chgData name="LAMBRECHTS Thomas" userId="S::thomas.lambrechts@spw.wallonie.be::87c97d04-3e4a-46b3-9b65-1d93c153a8f4" providerId="AD" clId="Web-{EC6B202C-5603-4642-B098-75B902242E4C}" dt="2023-06-06T07:28:51.912" v="56" actId="20577"/>
          <ac:spMkLst>
            <pc:docMk/>
            <pc:sldMk cId="247715007" sldId="260"/>
            <ac:spMk id="3" creationId="{D007FDB4-DAB5-1946-B16B-6097E3243E91}"/>
          </ac:spMkLst>
        </pc:spChg>
      </pc:sldChg>
      <pc:sldChg chg="modSp">
        <pc:chgData name="LAMBRECHTS Thomas" userId="S::thomas.lambrechts@spw.wallonie.be::87c97d04-3e4a-46b3-9b65-1d93c153a8f4" providerId="AD" clId="Web-{EC6B202C-5603-4642-B098-75B902242E4C}" dt="2023-06-06T07:28:45.568" v="53" actId="20577"/>
        <pc:sldMkLst>
          <pc:docMk/>
          <pc:sldMk cId="2918903362" sldId="263"/>
        </pc:sldMkLst>
        <pc:spChg chg="mod">
          <ac:chgData name="LAMBRECHTS Thomas" userId="S::thomas.lambrechts@spw.wallonie.be::87c97d04-3e4a-46b3-9b65-1d93c153a8f4" providerId="AD" clId="Web-{EC6B202C-5603-4642-B098-75B902242E4C}" dt="2023-06-06T07:28:45.568" v="53" actId="20577"/>
          <ac:spMkLst>
            <pc:docMk/>
            <pc:sldMk cId="2918903362" sldId="263"/>
            <ac:spMk id="3" creationId="{D007FDB4-DAB5-1946-B16B-6097E3243E91}"/>
          </ac:spMkLst>
        </pc:spChg>
      </pc:sldChg>
      <pc:sldChg chg="addSp modSp">
        <pc:chgData name="LAMBRECHTS Thomas" userId="S::thomas.lambrechts@spw.wallonie.be::87c97d04-3e4a-46b3-9b65-1d93c153a8f4" providerId="AD" clId="Web-{EC6B202C-5603-4642-B098-75B902242E4C}" dt="2023-06-06T07:31:51.488" v="80" actId="1076"/>
        <pc:sldMkLst>
          <pc:docMk/>
          <pc:sldMk cId="3634338461" sldId="273"/>
        </pc:sldMkLst>
        <pc:spChg chg="mod">
          <ac:chgData name="LAMBRECHTS Thomas" userId="S::thomas.lambrechts@spw.wallonie.be::87c97d04-3e4a-46b3-9b65-1d93c153a8f4" providerId="AD" clId="Web-{EC6B202C-5603-4642-B098-75B902242E4C}" dt="2023-06-06T07:31:51.488" v="80" actId="1076"/>
          <ac:spMkLst>
            <pc:docMk/>
            <pc:sldMk cId="3634338461" sldId="273"/>
            <ac:spMk id="2" creationId="{BCB9D774-AF72-355F-B44F-530CEDAE97A4}"/>
          </ac:spMkLst>
        </pc:spChg>
        <pc:cxnChg chg="add mod">
          <ac:chgData name="LAMBRECHTS Thomas" userId="S::thomas.lambrechts@spw.wallonie.be::87c97d04-3e4a-46b3-9b65-1d93c153a8f4" providerId="AD" clId="Web-{EC6B202C-5603-4642-B098-75B902242E4C}" dt="2023-06-06T07:30:00.464" v="62" actId="14100"/>
          <ac:cxnSpMkLst>
            <pc:docMk/>
            <pc:sldMk cId="3634338461" sldId="273"/>
            <ac:cxnSpMk id="3" creationId="{B2875244-01E1-9A9E-4E70-10C4BF18A18C}"/>
          </ac:cxnSpMkLst>
        </pc:cxnChg>
        <pc:cxnChg chg="add mod">
          <ac:chgData name="LAMBRECHTS Thomas" userId="S::thomas.lambrechts@spw.wallonie.be::87c97d04-3e4a-46b3-9b65-1d93c153a8f4" providerId="AD" clId="Web-{EC6B202C-5603-4642-B098-75B902242E4C}" dt="2023-06-06T07:30:17.669" v="65" actId="14100"/>
          <ac:cxnSpMkLst>
            <pc:docMk/>
            <pc:sldMk cId="3634338461" sldId="273"/>
            <ac:cxnSpMk id="7" creationId="{84532D6E-5F89-912D-C1E3-CF625F8847EE}"/>
          </ac:cxnSpMkLst>
        </pc:cxnChg>
        <pc:cxnChg chg="add mod">
          <ac:chgData name="LAMBRECHTS Thomas" userId="S::thomas.lambrechts@spw.wallonie.be::87c97d04-3e4a-46b3-9b65-1d93c153a8f4" providerId="AD" clId="Web-{EC6B202C-5603-4642-B098-75B902242E4C}" dt="2023-06-06T07:30:39.326" v="69" actId="1076"/>
          <ac:cxnSpMkLst>
            <pc:docMk/>
            <pc:sldMk cId="3634338461" sldId="273"/>
            <ac:cxnSpMk id="8" creationId="{62C7B5B3-CFCC-1EA7-0612-DC287FC3575C}"/>
          </ac:cxnSpMkLst>
        </pc:cxnChg>
        <pc:cxnChg chg="add mod">
          <ac:chgData name="LAMBRECHTS Thomas" userId="S::thomas.lambrechts@spw.wallonie.be::87c97d04-3e4a-46b3-9b65-1d93c153a8f4" providerId="AD" clId="Web-{EC6B202C-5603-4642-B098-75B902242E4C}" dt="2023-06-06T07:30:56.624" v="72" actId="14100"/>
          <ac:cxnSpMkLst>
            <pc:docMk/>
            <pc:sldMk cId="3634338461" sldId="273"/>
            <ac:cxnSpMk id="9" creationId="{F1C3D30C-B95C-B194-42BE-B278DA7E9C20}"/>
          </ac:cxnSpMkLst>
        </pc:cxnChg>
        <pc:cxnChg chg="add mod">
          <ac:chgData name="LAMBRECHTS Thomas" userId="S::thomas.lambrechts@spw.wallonie.be::87c97d04-3e4a-46b3-9b65-1d93c153a8f4" providerId="AD" clId="Web-{EC6B202C-5603-4642-B098-75B902242E4C}" dt="2023-06-06T07:31:06.453" v="75" actId="14100"/>
          <ac:cxnSpMkLst>
            <pc:docMk/>
            <pc:sldMk cId="3634338461" sldId="273"/>
            <ac:cxnSpMk id="10" creationId="{8AD911EB-0071-F331-8E05-0335B0B4D59B}"/>
          </ac:cxnSpMkLst>
        </pc:cxnChg>
        <pc:cxnChg chg="add mod">
          <ac:chgData name="LAMBRECHTS Thomas" userId="S::thomas.lambrechts@spw.wallonie.be::87c97d04-3e4a-46b3-9b65-1d93c153a8f4" providerId="AD" clId="Web-{EC6B202C-5603-4642-B098-75B902242E4C}" dt="2023-06-06T07:31:24.173" v="78" actId="14100"/>
          <ac:cxnSpMkLst>
            <pc:docMk/>
            <pc:sldMk cId="3634338461" sldId="273"/>
            <ac:cxnSpMk id="11" creationId="{7867DE66-F6F2-1F55-1CFC-0DC11B046918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terrains avec pollution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8C6-4E44-BE9D-088B3CBDDD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C6-4E44-BE9D-088B3CBDDD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8C6-4E44-BE9D-088B3CBDDD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C6-4E44-BE9D-088B3CBDDD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8C6-4E44-BE9D-088B3CBDDDB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8C6-4E44-BE9D-088B3CBDDDB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8C6-4E44-BE9D-088B3CBDDDB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8C6-4E44-BE9D-088B3CBDDD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8C6-4E44-BE9D-088B3CBDDDB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8C6-4E44-BE9D-088B3CBDDDB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AFFF</c:v>
                </c:pt>
                <c:pt idx="1">
                  <c:v>textile</c:v>
                </c:pt>
                <c:pt idx="2">
                  <c:v>traitement de surface</c:v>
                </c:pt>
                <c:pt idx="3">
                  <c:v>déchets </c:v>
                </c:pt>
                <c:pt idx="4">
                  <c:v>papier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6-4E44-BE9D-088B3CBDDDB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DEC-E433-40F7-94C3-DE18C84E3201}" type="datetimeFigureOut">
              <a:rPr lang="fr-BE" smtClean="0"/>
              <a:t>06-06-23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7EC5-FB79-472D-B9DC-C4069DA09A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658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Définition globale, ne pas trop s’attarder, mais insister sur le grand nombre et la diversité des substances rencontrant cette définition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46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>
                <a:cs typeface="Calibri"/>
              </a:rPr>
              <a:t>Limites de rapportage définies par le labo de référence </a:t>
            </a:r>
            <a:r>
              <a:rPr lang="fr-BE" err="1">
                <a:cs typeface="Calibri"/>
              </a:rPr>
              <a:t>ISSeP</a:t>
            </a:r>
            <a:r>
              <a:rPr lang="fr-BE">
                <a:cs typeface="Calibri"/>
              </a:rPr>
              <a:t>, confirmées par l'analyse de quelques certificats analytiques récents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18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Analyse spécifique labo de </a:t>
            </a:r>
            <a:r>
              <a:rPr lang="fr-BE" err="1"/>
              <a:t>ref</a:t>
            </a:r>
            <a:r>
              <a:rPr lang="fr-BE"/>
              <a:t> </a:t>
            </a:r>
            <a:r>
              <a:rPr lang="fr-BE" err="1"/>
              <a:t>ISSeP</a:t>
            </a:r>
            <a:r>
              <a:rPr lang="fr-BE"/>
              <a:t> pour impact mousses et feu vert pour « se contenter » des analyses quantitatives</a:t>
            </a:r>
          </a:p>
          <a:p>
            <a:endParaRPr lang="fr-BE">
              <a:cs typeface="Calibri"/>
            </a:endParaRPr>
          </a:p>
          <a:p>
            <a:r>
              <a:rPr lang="fr-BE"/>
              <a:t>Les méthodes non spécifiques sont décrites dans les guidelines (principe, norme, limite de quantification)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760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Réflexion lessivage globale pour tous les pays de l’UE </a:t>
            </a:r>
            <a:r>
              <a:rPr lang="fr-BE">
                <a:sym typeface="Wingdings" panose="05000000000000000000" pitchFamily="2" charset="2"/>
              </a:rPr>
              <a:t> pas encore de solution miracle à ce stade</a:t>
            </a:r>
          </a:p>
          <a:p>
            <a:endParaRPr lang="fr-BE">
              <a:cs typeface="Calibri" panose="020F0502020204030204"/>
            </a:endParaRPr>
          </a:p>
          <a:p>
            <a:r>
              <a:rPr lang="fr-BE"/>
              <a:t>NB: il existe des normes européennes pour les produits agricoles (publication fin 2022)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927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NB: ces normes de potabilité UE sont en cours de révision, avec des projets de valeurs nettement plus sécuritaires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98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800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Aller rapidement, mais nécessaire d’expliquer les termes PFOS/PFOA qui sont les PFAS les plus connus</a:t>
            </a:r>
          </a:p>
          <a:p>
            <a:r>
              <a:rPr lang="fr-BE" err="1"/>
              <a:t>GenX</a:t>
            </a:r>
            <a:r>
              <a:rPr lang="fr-BE"/>
              <a:t> = alternative au PFOA pour fabriquer revêtements étanches, mais également substance SVHC (substance of </a:t>
            </a:r>
            <a:r>
              <a:rPr lang="fr-BE" err="1"/>
              <a:t>very</a:t>
            </a:r>
            <a:r>
              <a:rPr lang="fr-BE"/>
              <a:t> high </a:t>
            </a:r>
            <a:r>
              <a:rPr lang="fr-BE" err="1"/>
              <a:t>concern</a:t>
            </a:r>
            <a:r>
              <a:rPr lang="fr-BE"/>
              <a:t>)</a:t>
            </a:r>
          </a:p>
          <a:p>
            <a:r>
              <a:rPr lang="fr-BE"/>
              <a:t>Recommander aux experts de lire rapport Arcadis, récent et intéressant </a:t>
            </a:r>
            <a:r>
              <a:rPr lang="fr-BE">
                <a:sym typeface="Wingdings" panose="05000000000000000000" pitchFamily="2" charset="2"/>
              </a:rPr>
              <a:t> il y en a beaucoup d’autres évidemment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918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Montrer la diversité ; bien expliquer la notion de précurseur et de produits terminaux</a:t>
            </a:r>
          </a:p>
          <a:p>
            <a:r>
              <a:rPr lang="fr-BE"/>
              <a:t>Faire déjà un lien avec les méthodes analytiques </a:t>
            </a:r>
            <a:r>
              <a:rPr lang="fr-BE">
                <a:sym typeface="Wingdings" panose="05000000000000000000" pitchFamily="2" charset="2"/>
              </a:rPr>
              <a:t> les analyses spécifiques ne montrent qu’une partie du problème !</a:t>
            </a:r>
            <a:endParaRPr lang="fr-BE"/>
          </a:p>
          <a:p>
            <a:r>
              <a:rPr lang="fr-BE"/>
              <a:t>Parler des </a:t>
            </a:r>
            <a:r>
              <a:rPr lang="fr-BE" err="1"/>
              <a:t>facts</a:t>
            </a:r>
            <a:r>
              <a:rPr lang="fr-BE"/>
              <a:t> </a:t>
            </a:r>
            <a:r>
              <a:rPr lang="fr-BE" err="1"/>
              <a:t>cards</a:t>
            </a:r>
            <a:r>
              <a:rPr lang="fr-BE"/>
              <a:t> de l’OECD, qui décrivent les 15 principales catégories de PFAS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239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Rapport important </a:t>
            </a:r>
          </a:p>
          <a:p>
            <a:r>
              <a:rPr lang="fr-BE"/>
              <a:t>Mentionner les procédures de restriction en cours au niveau UE (restriction globale + restriction spécifique mousses)</a:t>
            </a:r>
          </a:p>
          <a:p>
            <a:r>
              <a:rPr lang="fr-BE"/>
              <a:t>Le rôle des experts et de la DAS n’est pas préventif, mais curatif </a:t>
            </a:r>
            <a:r>
              <a:rPr lang="fr-BE">
                <a:sym typeface="Wingdings" panose="05000000000000000000" pitchFamily="2" charset="2"/>
              </a:rPr>
              <a:t> identifier les pollutions et les risques associés</a:t>
            </a:r>
          </a:p>
          <a:p>
            <a:r>
              <a:rPr lang="fr-BE">
                <a:sym typeface="Wingdings" panose="05000000000000000000" pitchFamily="2" charset="2"/>
              </a:rPr>
              <a:t>Parler de l’exemple de la pollution ESO liée à l’école du feu et des puits de riverain en aval hydrogéologique immédiat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15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Rappel vers lieu de stockage consignes et description sommaire contenu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95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Listing des activités ; le retour d’expérience arrive dans slide suivant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735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Développement point 1 et 10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589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Insister sur le biais des données présentées </a:t>
            </a:r>
            <a:r>
              <a:rPr lang="fr-BE">
                <a:sym typeface="Wingdings" panose="05000000000000000000" pitchFamily="2" charset="2"/>
              </a:rPr>
              <a:t> trop peu de données pour tirer des conclusions à l’heure actuelle</a:t>
            </a:r>
          </a:p>
          <a:p>
            <a:r>
              <a:rPr lang="fr-BE">
                <a:sym typeface="Wingdings" panose="05000000000000000000" pitchFamily="2" charset="2"/>
              </a:rPr>
              <a:t>Seule conclusion possible: les mousses AFFF semblent constituer une problématique majeure (confirmation via retours d’expérience OVAM et aux autres pays UE)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896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57EC5-FB79-472D-B9DC-C4069DA09AB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739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W_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BD522-EDF0-0845-FB1B-8DCEA515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941EA-A6DE-21F0-15BE-0DD5B5998E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921" y="4101895"/>
            <a:ext cx="9144000" cy="48107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l’orateur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DCF6F4-4823-1D6E-D310-852D06EF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1921" y="5417105"/>
            <a:ext cx="9150238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35786EF-4765-493C-8439-83F2C3EA423C}" type="datetime1">
              <a:rPr lang="fr-BE" smtClean="0"/>
              <a:pPr/>
              <a:t>06-06-23</a:t>
            </a:fld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A27F27-B046-3FAF-2BC4-160F741F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8157" y="5772919"/>
            <a:ext cx="9141921" cy="365125"/>
          </a:xfrm>
        </p:spPr>
        <p:txBody>
          <a:bodyPr/>
          <a:lstStyle>
            <a:lvl1pPr algn="ctr">
              <a:defRPr sz="1600" i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BE"/>
              <a:t>Lieu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F1C93-783F-C2AE-F309-44627D7298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E07AE49-414A-F695-EF20-FF61DA7C41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88F649-C918-A4E2-3F4D-5E403A7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2DF5CF-0D47-C441-F36B-ABF48FBC3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9D3DE15-0505-AEFC-79D7-99DC5DBB2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582931"/>
            <a:ext cx="9141921" cy="48107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Modifier le sous-titres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E098F73-E3F8-1DF1-5549-4BC81A8156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5055640"/>
            <a:ext cx="9141921" cy="36512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BE"/>
              <a:t>Conférence/formation/</a:t>
            </a:r>
            <a:r>
              <a:rPr lang="fr-BE" err="1"/>
              <a:t>etc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14119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CDF4DA2-EBBF-DAEF-A314-BC9616718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C7682A-9E78-6148-AF50-9D5DD879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841C6-8937-0517-2C18-6B60A9F7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515600" cy="517858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AD1663-CB4C-4C40-3A89-010073B5C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8260"/>
            <a:ext cx="2743200" cy="276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50FE1-FD6D-1487-FEA5-1D18E92A48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49C3BC-338E-E961-4E3B-AC69EC00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EA0B-CBA6-BC97-913D-2BDA679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92D05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312626-93EC-3460-26A3-881AF2C3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FED13B-95CD-2330-7A1B-DD9D03A7D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46303"/>
            <a:ext cx="3446976" cy="12307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14F0DA-DA23-DFC6-0662-FB88D8DC5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5921" y="146304"/>
            <a:ext cx="1118348" cy="131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DBBFE5-182A-F2C6-E9F5-CF58C2C90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-124671" y="6412397"/>
            <a:ext cx="6507292" cy="7016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DA864B-BFD2-CCC6-8F8F-36E0551FA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F239950-A3AB-8623-2601-A6065F197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4CA4-C07F-B20A-7423-1D35F38C6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15BD4F-994B-6133-62A5-1F5B6C64F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5987"/>
            <a:ext cx="5181600" cy="5290976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6DD05-3E82-F071-3FE1-0D801742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319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ED7E78-B530-CB39-CC32-D54AADFC4D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21BDA8-FF01-4973-17F6-D34D5D64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46FBD6-8103-6F1B-3D02-4C79F77F6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59D942D2-6773-8C3A-A829-C350E007A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1" y="6151258"/>
            <a:ext cx="1129989" cy="70163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45AA00-8431-D11C-E08B-9B799DB6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87651"/>
            <a:ext cx="5157787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81824D-01E8-32BC-68F1-03505141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37423"/>
            <a:ext cx="5157787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987EA7-EE2E-EB78-0D34-40ECB965E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7651"/>
            <a:ext cx="5183188" cy="849772"/>
          </a:xfrm>
        </p:spPr>
        <p:txBody>
          <a:bodyPr anchor="b"/>
          <a:lstStyle>
            <a:lvl1pPr marL="0" indent="0" algn="ctr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A3E36D-C168-5E6A-3455-921072EE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37423"/>
            <a:ext cx="5183188" cy="455224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7B76AE-106F-156A-4561-C2316F9A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1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75E946-527F-4E47-9859-7A7D5E239E1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FED72A6-E4DA-1B28-F8A5-D7C3D0C6049F}"/>
              </a:ext>
            </a:extLst>
          </p:cNvPr>
          <p:cNvSpPr txBox="1">
            <a:spLocks/>
          </p:cNvSpPr>
          <p:nvPr userDrawn="1"/>
        </p:nvSpPr>
        <p:spPr>
          <a:xfrm>
            <a:off x="838200" y="36215"/>
            <a:ext cx="10515600" cy="84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2D05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D8F028C-3997-B61B-A072-DAD57EA43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" y="6270643"/>
            <a:ext cx="1502736" cy="536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0D5192-48DC-1C44-FBCA-1EAF2C4C6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27601" r="13431" b="12222"/>
          <a:stretch/>
        </p:blipFill>
        <p:spPr>
          <a:xfrm>
            <a:off x="4606022" y="6404945"/>
            <a:ext cx="6507292" cy="7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37ACC-40CF-CDBE-4968-6E919E3E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7649AF-C366-A7B3-DE23-8E001F583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DE950-DA4C-000A-EF9F-47BD1B42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03B69-EDD4-1E7D-7BDD-6E8DC809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5AF2-D70F-4457-AC22-4FD1192B17C3}" type="datetime1">
              <a:rPr lang="fr-BE" smtClean="0"/>
              <a:t>06-06-23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9664B9-DF32-4B78-0C12-C90EACBD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4BF7A6-BE51-E673-710F-F2EF6839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28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3E92-64B6-4AF0-8918-275BDF95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80D98-37F4-E813-D2B2-911E821A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184AE-361F-B789-7728-EB4D72823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5AF2-D70F-4457-AC22-4FD1192B17C3}" type="datetime1">
              <a:rPr lang="fr-BE" smtClean="0"/>
              <a:t>06-06-23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18431-3B9D-4F42-8BB6-6C924ABE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55A8A-CCA0-11F1-4148-13946D5FE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E946-527F-4E47-9859-7A7D5E239E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63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_8MehFiQ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charlemagne@spw.wallonie.be" TargetMode="External"/><Relationship Id="rId2" Type="http://schemas.openxmlformats.org/officeDocument/2006/relationships/hyperlink" Target="mailto:thomas.lambrechts@spw.wallonie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.environnement.wallonie.be/home/documents/le-coin-des-specialistes-experts-laboratoires/polluants-non-normes-pn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2E70115A-3230-76CE-E95B-E0770740E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>
                <a:latin typeface="Century Gothic"/>
              </a:rPr>
              <a:t>PFAS – état des lieux</a:t>
            </a:r>
            <a:endParaRPr lang="fr-BE" sz="5000" b="1" dirty="0">
              <a:solidFill>
                <a:srgbClr val="92D05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8" name="Sous-titre 17">
            <a:extLst>
              <a:ext uri="{FF2B5EF4-FFF2-40B4-BE49-F238E27FC236}">
                <a16:creationId xmlns:a16="http://schemas.microsoft.com/office/drawing/2014/main" id="{4F3750C9-5315-4E82-93B4-1244C54BE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defTabSz="609600"/>
            <a:r>
              <a:rPr lang="fr-BE" sz="180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Christophe CHARLEMAGNE &amp; Thomas LAMBRECHTS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1F4208C-AD0D-311B-ADEE-FE91CC73B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sz="1801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/>
              </a:rPr>
              <a:t>Direction de l’Assainissement des Sols - Département du Sol et des Déchets </a:t>
            </a:r>
            <a:endParaRPr lang="fr-FR" sz="1801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90180-ACB2-5CA0-6F01-F075533D1EDF}"/>
              </a:ext>
            </a:extLst>
          </p:cNvPr>
          <p:cNvSpPr/>
          <p:nvPr/>
        </p:nvSpPr>
        <p:spPr>
          <a:xfrm>
            <a:off x="1078728" y="5684880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Formation continue experts sols – 08 et 15 juin 2023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E8E42-2510-C42B-936F-887199938EB3}"/>
              </a:ext>
            </a:extLst>
          </p:cNvPr>
          <p:cNvSpPr/>
          <p:nvPr/>
        </p:nvSpPr>
        <p:spPr>
          <a:xfrm>
            <a:off x="1078728" y="6048638"/>
            <a:ext cx="10034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fr-BE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Moulins de </a:t>
            </a:r>
            <a:r>
              <a:rPr lang="fr-BE" sz="16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Beez</a:t>
            </a:r>
            <a:endParaRPr lang="fr-FR" sz="1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6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9634A-28E0-99EB-D31E-CD360758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/>
              <a:t>Focus sur les mousses AFFF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5BA0A-62B7-6852-3E93-2FF56E23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614"/>
            <a:ext cx="10783186" cy="51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/>
              <a:t>Mousses anti-incendie permettant d’éteindre rapidement les incendies d’hydrocarbures</a:t>
            </a:r>
          </a:p>
          <a:p>
            <a:pPr marL="0" indent="0">
              <a:buNone/>
            </a:pPr>
            <a:r>
              <a:rPr lang="fr-BE" sz="2400"/>
              <a:t>AFFF = </a:t>
            </a:r>
            <a:r>
              <a:rPr lang="fr-BE" sz="2400" u="sng"/>
              <a:t>a</a:t>
            </a:r>
            <a:r>
              <a:rPr lang="fr-BE" sz="2400"/>
              <a:t>gents </a:t>
            </a:r>
            <a:r>
              <a:rPr lang="fr-BE" sz="2400" u="sng"/>
              <a:t>f</a:t>
            </a:r>
            <a:r>
              <a:rPr lang="fr-BE" sz="2400"/>
              <a:t>ormant un </a:t>
            </a:r>
            <a:r>
              <a:rPr lang="fr-BE" sz="2400" u="sng"/>
              <a:t>f</a:t>
            </a:r>
            <a:r>
              <a:rPr lang="fr-BE" sz="2400"/>
              <a:t>ilm </a:t>
            </a:r>
            <a:r>
              <a:rPr lang="fr-BE" sz="2400" u="sng"/>
              <a:t>f</a:t>
            </a:r>
            <a:r>
              <a:rPr lang="fr-BE" sz="2400"/>
              <a:t>lottant</a:t>
            </a:r>
          </a:p>
          <a:p>
            <a:pPr marL="0" indent="0">
              <a:buNone/>
            </a:pPr>
            <a:r>
              <a:rPr lang="fr-BE" sz="2400"/>
              <a:t>PFAS  </a:t>
            </a:r>
            <a:r>
              <a:rPr lang="fr-BE" sz="2400">
                <a:sym typeface="Wingdings" panose="05000000000000000000" pitchFamily="2" charset="2"/>
              </a:rPr>
              <a:t> Molécules amphiphiles  surfactants</a:t>
            </a:r>
          </a:p>
          <a:p>
            <a:pPr marL="0" indent="0">
              <a:buNone/>
            </a:pPr>
            <a:r>
              <a:rPr lang="fr-BE" sz="2400">
                <a:sym typeface="Wingdings" panose="05000000000000000000" pitchFamily="2" charset="2"/>
              </a:rPr>
              <a:t>	 les liaisons C-F ne peuvent être rompues qu’avec une 	énergie élevée (au moins 1000 °C)</a:t>
            </a:r>
          </a:p>
          <a:p>
            <a:pPr marL="0" indent="0">
              <a:buNone/>
            </a:pPr>
            <a:r>
              <a:rPr lang="fr-BE" sz="2400">
                <a:sym typeface="Wingdings" panose="05000000000000000000" pitchFamily="2" charset="2"/>
              </a:rPr>
              <a:t> création d’une barrière aqueuse thermiquement et mécaniquement résistante qui étouffe la nappe d’hydrocarbures en feu  </a:t>
            </a: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49B9E-B091-D794-29F8-CD6EF493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Espace réservé pour une image  5" descr="State of the Art PFAS_final (002).pdf - Adobe Acrobat Reader (32-bit)">
            <a:extLst>
              <a:ext uri="{FF2B5EF4-FFF2-40B4-BE49-F238E27FC236}">
                <a16:creationId xmlns:a16="http://schemas.microsoft.com/office/drawing/2014/main" id="{9760F208-95BF-3DBF-9DF4-BDA0E154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0961" y="4146698"/>
            <a:ext cx="7578464" cy="24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Une image contenant conteneur, bleu, poubelle, plastique&#10;&#10;Description générée automatiquement">
            <a:extLst>
              <a:ext uri="{FF2B5EF4-FFF2-40B4-BE49-F238E27FC236}">
                <a16:creationId xmlns:a16="http://schemas.microsoft.com/office/drawing/2014/main" id="{73810437-A462-96AC-1078-4BEACC37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17" y="3351858"/>
            <a:ext cx="3045125" cy="308825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5BA0A-62B7-6852-3E93-2FF56E23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4557"/>
            <a:ext cx="10515600" cy="5178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/>
              <a:t>Qui utilisent ces mousses ?</a:t>
            </a:r>
          </a:p>
          <a:p>
            <a:pPr marL="0" indent="0">
              <a:buNone/>
            </a:pPr>
            <a:endParaRPr lang="fr-BE" sz="2400"/>
          </a:p>
          <a:p>
            <a:pPr>
              <a:buFontTx/>
              <a:buChar char="-"/>
            </a:pPr>
            <a:r>
              <a:rPr lang="fr-BE" sz="2400">
                <a:sym typeface="Wingdings" panose="05000000000000000000" pitchFamily="2" charset="2"/>
              </a:rPr>
              <a:t>Aérodromes civils et militaires</a:t>
            </a:r>
          </a:p>
          <a:p>
            <a:pPr>
              <a:buFontTx/>
              <a:buChar char="-"/>
            </a:pPr>
            <a:r>
              <a:rPr lang="fr-BE" sz="2400">
                <a:sym typeface="Wingdings" panose="05000000000000000000" pitchFamily="2" charset="2"/>
              </a:rPr>
              <a:t>Pompiers et protection civile</a:t>
            </a:r>
          </a:p>
          <a:p>
            <a:pPr>
              <a:buFontTx/>
              <a:buChar char="-"/>
            </a:pPr>
            <a:r>
              <a:rPr lang="fr-BE" sz="2400">
                <a:sym typeface="Wingdings" panose="05000000000000000000" pitchFamily="2" charset="2"/>
              </a:rPr>
              <a:t>Services incendies des établissements industriels (sites SEVESO, industries chimiques, …)</a:t>
            </a:r>
          </a:p>
          <a:p>
            <a:pPr>
              <a:buFontTx/>
              <a:buChar char="-"/>
            </a:pPr>
            <a:r>
              <a:rPr lang="fr-BE" sz="2400">
                <a:sym typeface="Wingdings" panose="05000000000000000000" pitchFamily="2" charset="2"/>
              </a:rPr>
              <a:t>Sinistres incendie</a:t>
            </a:r>
          </a:p>
          <a:p>
            <a:pPr marL="0" indent="0">
              <a:buNone/>
            </a:pPr>
            <a:endParaRPr lang="fr-BE" sz="24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sz="240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49B9E-B091-D794-29F8-CD6EF493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Image 5" descr="Une image contenant plein air, feu, arme, fumée&#10;&#10;Description générée automatiquement">
            <a:extLst>
              <a:ext uri="{FF2B5EF4-FFF2-40B4-BE49-F238E27FC236}">
                <a16:creationId xmlns:a16="http://schemas.microsoft.com/office/drawing/2014/main" id="{F2E30DB7-2A77-86F4-E283-D212C90B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40" y="2770133"/>
            <a:ext cx="5906218" cy="34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D5BA0A-62B7-6852-3E93-2FF56E23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52" y="302028"/>
            <a:ext cx="11493259" cy="60522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BE" sz="2400">
                <a:latin typeface="Century Gothic"/>
              </a:rPr>
              <a:t>Mousses AFFF « ancienne génération » --&gt; PFOS / PFOA (restriction en 2008 pour PFOS et 2013 pour PFOA)</a:t>
            </a:r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Mousses AFFF « nouvelle génération » : substituts de PFAS à chaines courtes (C4 à C6) ou à chaines longues (C9 à C20), considérées comme non-précurseurs</a:t>
            </a:r>
            <a:endParaRPr lang="fr-BE" sz="240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 Ces mousses contiennent toujours des PFAS et des produits de dégradation considérés comme SVHC</a:t>
            </a:r>
            <a:endParaRPr lang="fr-BE" sz="240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 La présence de PFAS n’est pas indiquée dans les fiches de données de sécurité (indices de présence de PFAS: AFFF, C6, composé </a:t>
            </a:r>
            <a:r>
              <a:rPr lang="fr-BE" sz="2400" err="1">
                <a:latin typeface="Century Gothic"/>
                <a:sym typeface="Wingdings" panose="05000000000000000000" pitchFamily="2" charset="2"/>
              </a:rPr>
              <a:t>fluorocarboné</a:t>
            </a:r>
            <a:r>
              <a:rPr lang="fr-BE" sz="2400">
                <a:latin typeface="Century Gothic"/>
                <a:sym typeface="Wingdings" panose="05000000000000000000" pitchFamily="2" charset="2"/>
              </a:rPr>
              <a:t>)</a:t>
            </a:r>
            <a:endParaRPr lang="fr-BE" sz="240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Signature typique des nouvelles mousses fluorées: 10:2 FTS, 8:2 FTS et 6:2 FTS (OVAM, 2022)</a:t>
            </a:r>
            <a:endParaRPr lang="fr-BE" sz="2400">
              <a:latin typeface="Century Gothic"/>
            </a:endParaRPr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Il existe également des mousses non fluorées, de plus en plus performantes pour les feux d’hydrocarbures</a:t>
            </a:r>
            <a:endParaRPr lang="fr-BE" sz="2400">
              <a:latin typeface="Century Gothic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49B9E-B091-D794-29F8-CD6EF493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554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1078991"/>
            <a:ext cx="10854070" cy="5608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fr-BE" sz="2400" dirty="0">
                <a:latin typeface="Century Gothic"/>
              </a:rPr>
              <a:t> Attention aux artéfacts analytiques lors du prélèvement </a:t>
            </a:r>
          </a:p>
          <a:p>
            <a:pPr marL="0" indent="0">
              <a:buNone/>
            </a:pPr>
            <a:r>
              <a:rPr lang="fr-BE" sz="2400" dirty="0">
                <a:latin typeface="Century Gothic"/>
              </a:rPr>
              <a:t>    Se référer au CBP « PFAS » de Bruxelles-Environnement</a:t>
            </a:r>
            <a:endParaRPr lang="fr-BE" dirty="0"/>
          </a:p>
          <a:p>
            <a:pPr>
              <a:buFont typeface="Wingdings" panose="020B0604020202020204" pitchFamily="34" charset="0"/>
              <a:buChar char="Ø"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 Prendre des blancs en dehors des zones suspectées d’impact</a:t>
            </a:r>
            <a:endParaRPr lang="fr-BE" sz="2400" dirty="0">
              <a:latin typeface="Century Gothic"/>
            </a:endParaRP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b="1" dirty="0">
                <a:latin typeface="Century Gothic"/>
                <a:sym typeface="Wingdings" panose="05000000000000000000" pitchFamily="2" charset="2"/>
              </a:rPr>
              <a:t>Méthodes quantitatives</a:t>
            </a:r>
            <a:endParaRPr lang="fr-BE" sz="2400" b="1" dirty="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sym typeface="Wingdings" panose="05000000000000000000" pitchFamily="2" charset="2"/>
              </a:rPr>
              <a:t>SOL: CMA/3/D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sym typeface="Wingdings" panose="05000000000000000000" pitchFamily="2" charset="2"/>
              </a:rPr>
              <a:t>ESO: </a:t>
            </a:r>
            <a:r>
              <a:rPr lang="fr-BE" sz="2400" dirty="0">
                <a:effectLst/>
              </a:rPr>
              <a:t>WAC/IV/A/025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sz="2400" dirty="0"/>
          </a:p>
          <a:p>
            <a:pPr marL="0" indent="0">
              <a:buNone/>
            </a:pPr>
            <a:r>
              <a:rPr lang="fr-BE" sz="2400" b="1" dirty="0">
                <a:latin typeface="Century Gothic"/>
              </a:rPr>
              <a:t>Limites de rapportage atteignables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sym typeface="Wingdings" panose="05000000000000000000" pitchFamily="2" charset="2"/>
              </a:rPr>
              <a:t>SOL: 0,1 à 1 µg/kg MS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sym typeface="Wingdings" panose="05000000000000000000" pitchFamily="2" charset="2"/>
              </a:rPr>
              <a:t>ESO: 0,2 à 2 </a:t>
            </a:r>
            <a:r>
              <a:rPr lang="fr-BE" sz="2400" dirty="0" err="1">
                <a:sym typeface="Wingdings" panose="05000000000000000000" pitchFamily="2" charset="2"/>
              </a:rPr>
              <a:t>ng</a:t>
            </a:r>
            <a:r>
              <a:rPr lang="fr-BE" sz="2400" dirty="0">
                <a:sym typeface="Wingdings" panose="05000000000000000000" pitchFamily="2" charset="2"/>
              </a:rPr>
              <a:t>/l</a:t>
            </a:r>
            <a:endParaRPr lang="fr-BE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" name="Image 4" descr="Une image contenant vert, jouet&#10;&#10;Description générée automatiquement">
            <a:extLst>
              <a:ext uri="{FF2B5EF4-FFF2-40B4-BE49-F238E27FC236}">
                <a16:creationId xmlns:a16="http://schemas.microsoft.com/office/drawing/2014/main" id="{F1F47E15-D799-0D27-6963-5CB9ED5FA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885" y="2921389"/>
            <a:ext cx="2539400" cy="338748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E05228C-BA1F-6B60-7339-AB717DC8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15"/>
            <a:ext cx="10515600" cy="84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b="1" dirty="0">
                <a:solidFill>
                  <a:srgbClr val="92D050"/>
                </a:solidFill>
              </a:rPr>
              <a:t>Méthodes d’analyse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9739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6" descr="annexe 10.pdf">
            <a:extLst>
              <a:ext uri="{FF2B5EF4-FFF2-40B4-BE49-F238E27FC236}">
                <a16:creationId xmlns:a16="http://schemas.microsoft.com/office/drawing/2014/main" id="{1B178CA6-5D1D-70CA-035F-A8C2250D6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7233" y="2317140"/>
            <a:ext cx="5564767" cy="323849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404037"/>
            <a:ext cx="11242258" cy="1158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/>
              <a:t>Attention, la méthode quantitative cible certaines substances spécifiques et ne peut être considérée comme suffisante pour toutes les activités à risques</a:t>
            </a:r>
          </a:p>
          <a:p>
            <a:pPr marL="0" indent="0">
              <a:buNone/>
            </a:pP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531800-10EA-2AE1-E0E2-7B4CE5F05C92}"/>
              </a:ext>
            </a:extLst>
          </p:cNvPr>
          <p:cNvSpPr txBox="1"/>
          <p:nvPr/>
        </p:nvSpPr>
        <p:spPr>
          <a:xfrm>
            <a:off x="499729" y="1719313"/>
            <a:ext cx="650371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2400">
                <a:solidFill>
                  <a:srgbClr val="00B050"/>
                </a:solidFill>
                <a:latin typeface="Century Gothic"/>
              </a:rPr>
              <a:t>OK pour les impacts liés aux </a:t>
            </a:r>
          </a:p>
          <a:p>
            <a:pPr marL="0" indent="0">
              <a:buNone/>
            </a:pPr>
            <a:r>
              <a:rPr lang="fr-BE" sz="2400">
                <a:solidFill>
                  <a:srgbClr val="00B050"/>
                </a:solidFill>
                <a:latin typeface="Century Gothic"/>
              </a:rPr>
              <a:t>mousses AFFF</a:t>
            </a:r>
          </a:p>
          <a:p>
            <a:pPr marL="0" indent="0">
              <a:buNone/>
            </a:pPr>
            <a:endParaRPr lang="fr-BE" sz="2400">
              <a:latin typeface="Century Gothic"/>
            </a:endParaRPr>
          </a:p>
          <a:p>
            <a:r>
              <a:rPr lang="fr-BE" sz="2400">
                <a:solidFill>
                  <a:srgbClr val="C00000"/>
                </a:solidFill>
                <a:latin typeface="Century Gothic"/>
              </a:rPr>
              <a:t>Insuffisante pour les process pour lesquelles les substances PFAS utilisées/produites sont inconnues ou multiples</a:t>
            </a:r>
          </a:p>
          <a:p>
            <a:pPr marL="0" indent="0">
              <a:buNone/>
            </a:pPr>
            <a:endParaRPr lang="fr-BE" sz="2400">
              <a:latin typeface="Century Gothic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sz="2400">
                <a:solidFill>
                  <a:srgbClr val="C00000"/>
                </a:solidFill>
                <a:latin typeface="Century Gothic"/>
                <a:sym typeface="Wingdings" panose="05000000000000000000" pitchFamily="2" charset="2"/>
              </a:rPr>
              <a:t>Il est alors recommandé de procéder à des analyses </a:t>
            </a:r>
            <a:r>
              <a:rPr lang="fr-BE" sz="2400">
                <a:solidFill>
                  <a:srgbClr val="C00000"/>
                </a:solidFill>
                <a:latin typeface="Century Gothic"/>
              </a:rPr>
              <a:t> complémentaires non spécifiques</a:t>
            </a:r>
          </a:p>
        </p:txBody>
      </p:sp>
    </p:spTree>
    <p:extLst>
      <p:ext uri="{BB962C8B-B14F-4D97-AF65-F5344CB8AC3E}">
        <p14:creationId xmlns:p14="http://schemas.microsoft.com/office/powerpoint/2010/main" val="165917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CEB1E-E5AF-1A70-9653-EEEC67D4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>
                <a:latin typeface="Century Gothic"/>
              </a:rPr>
              <a:t>Valeurs limites – SOL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561B7-1383-EF9C-8D4B-5D0279C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15</a:t>
            </a:fld>
            <a:endParaRPr lang="fr-BE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7A65BA7-3854-AD97-F538-64F58D1BB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268993"/>
              </p:ext>
            </p:extLst>
          </p:nvPr>
        </p:nvGraphicFramePr>
        <p:xfrm>
          <a:off x="838200" y="950913"/>
          <a:ext cx="10515592" cy="14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49">
                  <a:extLst>
                    <a:ext uri="{9D8B030D-6E8A-4147-A177-3AD203B41FA5}">
                      <a16:colId xmlns:a16="http://schemas.microsoft.com/office/drawing/2014/main" val="4252599814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735219723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544118787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3471836626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819578203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402839691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437826634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695912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FR"/>
                        <a:t>VLH</a:t>
                      </a:r>
                      <a:r>
                        <a:rPr lang="fr-FR" b="0"/>
                        <a:t> [mg/kg MS]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/>
                        <a:t>VLN</a:t>
                      </a:r>
                    </a:p>
                    <a:p>
                      <a:pPr lvl="0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[mg/kg MS]</a:t>
                      </a:r>
                      <a:endParaRPr lang="fr-FR" b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VL sol</a:t>
                      </a:r>
                    </a:p>
                    <a:p>
                      <a:pPr lvl="0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[mg/kg MS]</a:t>
                      </a:r>
                      <a:endParaRPr lang="fr-FR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7557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Type I</a:t>
                      </a:r>
                      <a:endParaRPr lang="fr-F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Type II</a:t>
                      </a:r>
                      <a:endParaRPr lang="fr-F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b="1">
                          <a:solidFill>
                            <a:schemeClr val="tx1"/>
                          </a:solidFill>
                        </a:rPr>
                        <a:t>Type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b="1">
                          <a:solidFill>
                            <a:schemeClr val="tx1"/>
                          </a:solidFill>
                        </a:rPr>
                        <a:t>Type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b="1">
                          <a:solidFill>
                            <a:schemeClr val="tx1"/>
                          </a:solidFill>
                        </a:rPr>
                        <a:t>Type V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3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6,723 E-01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5,121 E-03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8,089 E-03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6,723 E-01 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5,599 E+00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2,562 E-03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2,562 E-03</a:t>
                      </a:r>
                      <a:endParaRPr lang="fr-FR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20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/>
                        <a:t>PFOA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9,283 E-01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5,703 E-03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5,905 E-03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7,118 E-02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7,287 E-02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7,008 E-04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7,008 E-04</a:t>
                      </a:r>
                      <a:endParaRPr lang="fr-F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3749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DD60355-F794-16D8-E3F1-73A61F73573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FFFFFF"/>
                </a:solidFill>
              </a:rPr>
              <a:t>[mg/kg MS]</a:t>
            </a:r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F33A07C-5C3B-FEEB-018A-2C2EEBF68AAF}"/>
              </a:ext>
            </a:extLst>
          </p:cNvPr>
          <p:cNvSpPr txBox="1">
            <a:spLocks/>
          </p:cNvSpPr>
          <p:nvPr/>
        </p:nvSpPr>
        <p:spPr>
          <a:xfrm>
            <a:off x="766313" y="2790916"/>
            <a:ext cx="10803147" cy="2806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BE" sz="2400">
                <a:latin typeface="Century Gothic"/>
              </a:rPr>
              <a:t>La VL</a:t>
            </a:r>
            <a:r>
              <a:rPr lang="fr-BE" sz="2400" baseline="-25000">
                <a:latin typeface="Century Gothic"/>
              </a:rPr>
              <a:t>N </a:t>
            </a:r>
            <a:r>
              <a:rPr lang="fr-BE" sz="2400">
                <a:latin typeface="Century Gothic"/>
              </a:rPr>
              <a:t>tire la </a:t>
            </a:r>
            <a:r>
              <a:rPr lang="fr-BE" sz="2400" err="1">
                <a:latin typeface="Century Gothic"/>
              </a:rPr>
              <a:t>VL</a:t>
            </a:r>
            <a:r>
              <a:rPr lang="fr-BE" sz="2400" baseline="-25000" err="1">
                <a:latin typeface="Century Gothic"/>
              </a:rPr>
              <a:t>sol</a:t>
            </a:r>
            <a:r>
              <a:rPr lang="fr-BE" sz="2400">
                <a:latin typeface="Century Gothic"/>
              </a:rPr>
              <a:t> vers le bas ; pas de prise en compte des interactions PFAS à l’interface air-eau (propriétés amphiphiles), réflexion initiée pour 2023</a:t>
            </a:r>
            <a:endParaRPr lang="fr-FR" sz="2400"/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BE" sz="2400">
                <a:latin typeface="Century Gothic"/>
              </a:rPr>
              <a:t>Pas de VL pour la somme des PFAS et pas de prise en compte de l’effet mélange</a:t>
            </a:r>
            <a:endParaRPr lang="fr-BE" sz="2400"/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BE" sz="2400">
                <a:latin typeface="Century Gothic"/>
              </a:rPr>
              <a:t>Travail en cours sur des VL pour les autres PFAS repris dans les paquets d’analyse </a:t>
            </a:r>
            <a:r>
              <a:rPr lang="fr-BE" sz="2400">
                <a:latin typeface="Century Gothic"/>
                <a:sym typeface="Wingdings" panose="05000000000000000000" pitchFamily="2" charset="2"/>
              </a:rPr>
              <a:t> faire une demande d’avis PNN</a:t>
            </a:r>
            <a:endParaRPr lang="fr-BE" sz="24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53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CEB1E-E5AF-1A70-9653-EEEC67D4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/>
              <a:t>Valeurs limites - ESO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B7D26-0851-2506-05BA-118FA019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3125102"/>
            <a:ext cx="10515600" cy="297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BE" sz="2400">
                <a:latin typeface="Century Gothic"/>
              </a:rPr>
              <a:t>VL pour la somme des PFAS, basée sur les normes de potabilité édictées par l’Union européenne et assortie d’un facteur empirique</a:t>
            </a:r>
            <a:endParaRPr lang="fr-BE" sz="2400"/>
          </a:p>
          <a:p>
            <a:pPr marL="0" indent="0">
              <a:buNone/>
            </a:pPr>
            <a:endParaRPr lang="fr-BE" sz="2400"/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BE" sz="2400">
                <a:latin typeface="Century Gothic"/>
              </a:rPr>
              <a:t>Travail en cours sur des VL pour les autres PFAS repris dans les paquets d’analyse </a:t>
            </a:r>
            <a:r>
              <a:rPr lang="fr-BE" sz="2400">
                <a:latin typeface="Century Gothic"/>
                <a:sym typeface="Wingdings" panose="05000000000000000000" pitchFamily="2" charset="2"/>
              </a:rPr>
              <a:t> faire une demande d’avis PNN</a:t>
            </a:r>
            <a:endParaRPr lang="fr-BE" sz="2400">
              <a:latin typeface="Century Gothic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561B7-1383-EF9C-8D4B-5D0279C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16</a:t>
            </a:fld>
            <a:endParaRPr lang="fr-BE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B7233E4-8FD5-0DAB-7332-CEC89E9A5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99585"/>
              </p:ext>
            </p:extLst>
          </p:nvPr>
        </p:nvGraphicFramePr>
        <p:xfrm>
          <a:off x="781594" y="1310204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2874058727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93598149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191185603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33541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err="1"/>
                        <a:t>VLnappe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PFOA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Somme PFAS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66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/>
                        <a:t>[µg/l]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1,2 E-02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1,8 E-02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501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[</a:t>
                      </a:r>
                      <a:r>
                        <a:rPr lang="fr-FR" err="1"/>
                        <a:t>ng</a:t>
                      </a:r>
                      <a:r>
                        <a:rPr lang="fr-FR"/>
                        <a:t>/l]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40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7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CEB1E-E5AF-1A70-9653-EEEC67D4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/>
              <a:t>Autres recommandations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B7D26-0851-2506-05BA-118FA019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BE" sz="2400" b="1">
                <a:latin typeface="Century Gothic"/>
              </a:rPr>
              <a:t>Visite de terrain</a:t>
            </a:r>
            <a:r>
              <a:rPr lang="fr-BE" sz="2400">
                <a:latin typeface="Century Gothic"/>
              </a:rPr>
              <a:t>: identifier les zones d’écoulement et de concentrations, les exutoires, …</a:t>
            </a:r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 b="1">
                <a:latin typeface="Century Gothic"/>
              </a:rPr>
              <a:t>Assainissement</a:t>
            </a:r>
          </a:p>
          <a:p>
            <a:pPr marL="0" indent="0">
              <a:buNone/>
            </a:pPr>
            <a:r>
              <a:rPr lang="fr-BE" sz="2400">
                <a:latin typeface="Century Gothic"/>
              </a:rPr>
              <a:t>Pour le moment, un seul assainissement en cours (traitement des eaux par charbon actif)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>
                <a:latin typeface="Century Gothic"/>
              </a:rPr>
              <a:t>Peu de retours d’expérience pour la Wallonie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sz="2400">
                <a:latin typeface="Century Gothic"/>
              </a:rPr>
              <a:t>Retours d’expérience de la Flandre et d’autres pays </a:t>
            </a:r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>
                <a:latin typeface="Century Gothic"/>
              </a:rPr>
              <a:t>NB: dans l’attente d’un guide technique de l’OVAM</a:t>
            </a:r>
          </a:p>
          <a:p>
            <a:pPr marL="0" indent="0">
              <a:buNone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 </a:t>
            </a:r>
            <a:r>
              <a:rPr lang="fr-BE" sz="2400" err="1">
                <a:latin typeface="Century Gothic"/>
              </a:rPr>
              <a:t>Emconsoil</a:t>
            </a:r>
            <a:r>
              <a:rPr lang="fr-BE" sz="2400">
                <a:latin typeface="Century Gothic"/>
              </a:rPr>
              <a:t> webinar PFAS – 24/11/2022 – short </a:t>
            </a:r>
            <a:r>
              <a:rPr lang="fr-BE" sz="2400" err="1">
                <a:latin typeface="Century Gothic"/>
              </a:rPr>
              <a:t>overview</a:t>
            </a:r>
            <a:r>
              <a:rPr lang="fr-BE" sz="2400">
                <a:latin typeface="Century Gothic"/>
              </a:rPr>
              <a:t> of PFAS </a:t>
            </a:r>
            <a:r>
              <a:rPr lang="fr-BE" sz="2400" err="1">
                <a:latin typeface="Century Gothic"/>
              </a:rPr>
              <a:t>remediation</a:t>
            </a:r>
            <a:r>
              <a:rPr lang="fr-BE" sz="2400">
                <a:latin typeface="Century Gothic"/>
              </a:rPr>
              <a:t> </a:t>
            </a:r>
            <a:r>
              <a:rPr lang="fr-BE" sz="2400" err="1">
                <a:latin typeface="Century Gothic"/>
              </a:rPr>
              <a:t>methods</a:t>
            </a:r>
            <a:r>
              <a:rPr lang="fr-BE" sz="2400">
                <a:latin typeface="Century Gothic"/>
              </a:rPr>
              <a:t> for </a:t>
            </a:r>
            <a:r>
              <a:rPr lang="fr-BE" sz="2400" err="1">
                <a:latin typeface="Century Gothic"/>
              </a:rPr>
              <a:t>soil</a:t>
            </a:r>
            <a:r>
              <a:rPr lang="fr-BE" sz="2400">
                <a:latin typeface="Century Gothic"/>
              </a:rPr>
              <a:t> and water</a:t>
            </a:r>
          </a:p>
          <a:p>
            <a:pPr marL="0" indent="0">
              <a:buNone/>
            </a:pPr>
            <a:r>
              <a:rPr lang="fr-BE" sz="2400">
                <a:latin typeface="Century Gothic"/>
                <a:hlinkClick r:id="rId3"/>
              </a:rPr>
              <a:t>https://www.youtube.com/watch?v=W_8MehFiQRU</a:t>
            </a:r>
            <a:r>
              <a:rPr lang="fr-BE" sz="2400">
                <a:latin typeface="Century Gothic"/>
              </a:rPr>
              <a:t>  </a:t>
            </a:r>
            <a:endParaRPr lang="fr-BE" sz="2400"/>
          </a:p>
          <a:p>
            <a:pPr>
              <a:buFontTx/>
              <a:buChar char="-"/>
            </a:pPr>
            <a:endParaRPr lang="fr-BE" sz="2400"/>
          </a:p>
          <a:p>
            <a:pPr>
              <a:buFontTx/>
              <a:buChar char="-"/>
            </a:pP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561B7-1383-EF9C-8D4B-5D0279CF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937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80BFE-DBF4-B878-03C6-44A4D164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latin typeface="Century Gothic"/>
              </a:rPr>
              <a:t>Perspectives à court terme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58ECF-DA3B-8344-4F0E-5AF4EAAD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954"/>
            <a:ext cx="10515600" cy="400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Calcul des VL spécifiques pour tous les PFAS repris dans les méthodes quantitatives</a:t>
            </a:r>
            <a:endParaRPr lang="fr-BE" sz="2400">
              <a:latin typeface="Century Gothic"/>
            </a:endParaRPr>
          </a:p>
          <a:p>
            <a:pPr marL="514350" indent="-514350">
              <a:buAutoNum type="arabicPeriod"/>
            </a:pPr>
            <a:r>
              <a:rPr lang="fr-BE" sz="2400">
                <a:latin typeface="Century Gothic"/>
              </a:rPr>
              <a:t>Veille technique et scientifique</a:t>
            </a:r>
          </a:p>
          <a:p>
            <a:pPr marL="514350" indent="-514350">
              <a:buAutoNum type="arabicPeriod"/>
            </a:pPr>
            <a:r>
              <a:rPr lang="fr-BE" sz="2400">
                <a:latin typeface="Century Gothic"/>
              </a:rPr>
              <a:t>Amélioration progressive des guidelines sur base des retours d’expérience</a:t>
            </a:r>
            <a:endParaRPr lang="fr-BE" sz="2400"/>
          </a:p>
          <a:p>
            <a:pPr marL="514350" indent="-514350">
              <a:buAutoNum type="arabicPeriod"/>
            </a:pPr>
            <a:r>
              <a:rPr lang="fr-BE" sz="2400">
                <a:latin typeface="Century Gothic"/>
              </a:rPr>
              <a:t>Instruction systématique des études de sol visant des activités à risque PFAS (sur base d'un inventaire interne, en cours d'amélioration)</a:t>
            </a:r>
            <a:endParaRPr lang="fr-BE" sz="2400"/>
          </a:p>
          <a:p>
            <a:pPr marL="514350" indent="-514350">
              <a:buAutoNum type="arabicPeriod"/>
            </a:pPr>
            <a:r>
              <a:rPr lang="fr-BE" sz="2400">
                <a:latin typeface="Century Gothic"/>
              </a:rPr>
              <a:t>Projet initié en 2023: investigation d'une série de terrains à risque PFAS identifiés comme prioritaires par le SPW-ARNE</a:t>
            </a:r>
            <a:endParaRPr lang="fr-BE" sz="2400"/>
          </a:p>
          <a:p>
            <a:pPr marL="514350" indent="-514350">
              <a:buAutoNum type="arabicPeriod"/>
            </a:pPr>
            <a:endParaRPr lang="fr-BE" sz="2400"/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D59516-E71B-6B67-6601-8CEDCE08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46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80BFE-DBF4-B878-03C6-44A4D164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b="1" dirty="0">
                <a:latin typeface="Century Gothic"/>
              </a:rPr>
              <a:t>Perspectives à moyen terme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58ECF-DA3B-8344-4F0E-5AF4EAAD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003"/>
            <a:ext cx="10515600" cy="5428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None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6.  Révision si nécessaire de la méthodologie du risque de lessivage</a:t>
            </a:r>
            <a:endParaRPr lang="fr-BE" dirty="0">
              <a:latin typeface="Century Gothic"/>
            </a:endParaRPr>
          </a:p>
          <a:p>
            <a:pPr marL="457200" indent="-457200">
              <a:buNone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7.  Comparaison et concertation avec les autres Régions pour le calcul des VLH dans S-Risk</a:t>
            </a:r>
            <a:endParaRPr lang="fr-BE" sz="2400" dirty="0">
              <a:latin typeface="Century Gothic"/>
            </a:endParaRPr>
          </a:p>
          <a:p>
            <a:pPr marL="457200" indent="-457200">
              <a:buNone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8.  Meilleure compréhension du comportement des PFAS dans les eaux souterraines et du risque associé de dispersion</a:t>
            </a:r>
            <a:endParaRPr lang="fr-BE" sz="2400" dirty="0">
              <a:latin typeface="Century Gothic"/>
            </a:endParaRPr>
          </a:p>
          <a:p>
            <a:pPr marL="0" indent="0">
              <a:buNone/>
            </a:pPr>
            <a:endParaRPr lang="fr-BE" sz="240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400" dirty="0">
              <a:latin typeface="Century Gothic"/>
              <a:sym typeface="Wingdings" panose="05000000000000000000" pitchFamily="2" charset="2"/>
            </a:endParaRPr>
          </a:p>
          <a:p>
            <a:pPr marL="342900" indent="-342900"/>
            <a:r>
              <a:rPr lang="fr-BE" sz="2400" dirty="0">
                <a:latin typeface="Century Gothic"/>
                <a:sym typeface="Wingdings" panose="05000000000000000000" pitchFamily="2" charset="2"/>
              </a:rPr>
              <a:t>Personne de contact PFAS pour la DAS: </a:t>
            </a:r>
            <a:r>
              <a:rPr lang="fr-BE" sz="2400" dirty="0">
                <a:latin typeface="Century Gothic"/>
                <a:sym typeface="Wingdings" panose="05000000000000000000" pitchFamily="2" charset="2"/>
                <a:hlinkClick r:id="rId2"/>
              </a:rPr>
              <a:t>thomas.lambrechts@spw.wallonie.be</a:t>
            </a:r>
            <a:endParaRPr lang="fr-BE" sz="2400" dirty="0"/>
          </a:p>
          <a:p>
            <a:pPr marL="342900" indent="-342900"/>
            <a:r>
              <a:rPr lang="fr-BE" sz="2400" dirty="0">
                <a:latin typeface="Century Gothic"/>
              </a:rPr>
              <a:t>Personne de contact PFAS pour la DPS:</a:t>
            </a:r>
            <a:endParaRPr lang="fr-BE" dirty="0"/>
          </a:p>
          <a:p>
            <a:pPr marL="342900" indent="0">
              <a:buNone/>
            </a:pPr>
            <a:r>
              <a:rPr lang="fr-BE" sz="2400" dirty="0">
                <a:latin typeface="Century Gothic"/>
                <a:hlinkClick r:id="rId3"/>
              </a:rPr>
              <a:t>christophe.charlemagne@spw.wallonie.be</a:t>
            </a:r>
            <a:r>
              <a:rPr lang="fr-BE" sz="2400" dirty="0">
                <a:latin typeface="Century Gothic"/>
              </a:rPr>
              <a:t> </a:t>
            </a:r>
            <a:endParaRPr lang="fr-BE" dirty="0"/>
          </a:p>
          <a:p>
            <a:r>
              <a:rPr lang="fr-BE" sz="2400">
                <a:latin typeface="Century Gothic"/>
              </a:rPr>
              <a:t>Coordinateur PFAS pour le SPW ARNE: Philippe </a:t>
            </a:r>
            <a:r>
              <a:rPr lang="fr-BE" sz="2400" err="1">
                <a:latin typeface="Century Gothic"/>
              </a:rPr>
              <a:t>Raucq</a:t>
            </a:r>
            <a:endParaRPr lang="fr-BE" sz="2400" err="1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D59516-E71B-6B67-6601-8CEDCE08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70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9FDF8127-4129-3666-E637-3A5A7279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/>
              <a:t>PFAS: une famille (très) nombreuse et complexe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659FF722-AB22-ECCF-B593-2CD511B6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BE" sz="2400" dirty="0">
                <a:latin typeface="Century Gothic"/>
              </a:rPr>
              <a:t>Définition OECD (Organisation de Coopération et de Développement Economiques)</a:t>
            </a:r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r>
              <a:rPr lang="fr-BE" sz="2400" dirty="0">
                <a:latin typeface="Century Gothic"/>
              </a:rPr>
              <a:t>Toute substance qui contient au moins 1 groupe fluoré méthyl  CF</a:t>
            </a:r>
            <a:r>
              <a:rPr lang="fr-BE" sz="2400" baseline="-25000" dirty="0">
                <a:latin typeface="Century Gothic"/>
              </a:rPr>
              <a:t>3</a:t>
            </a:r>
            <a:r>
              <a:rPr lang="fr-BE" sz="2400" baseline="30000" dirty="0">
                <a:latin typeface="Century Gothic"/>
              </a:rPr>
              <a:t>- </a:t>
            </a:r>
            <a:r>
              <a:rPr lang="fr-BE" sz="2400" dirty="0">
                <a:latin typeface="Century Gothic"/>
              </a:rPr>
              <a:t> </a:t>
            </a:r>
            <a:r>
              <a:rPr lang="fr-BE" sz="2400" u="sng" dirty="0">
                <a:latin typeface="Century Gothic"/>
              </a:rPr>
              <a:t>ou</a:t>
            </a:r>
            <a:r>
              <a:rPr lang="fr-BE" sz="2400" dirty="0">
                <a:latin typeface="Century Gothic"/>
              </a:rPr>
              <a:t> méthylène -CF</a:t>
            </a:r>
            <a:r>
              <a:rPr lang="fr-BE" sz="2400" baseline="-25000" dirty="0">
                <a:latin typeface="Century Gothic"/>
              </a:rPr>
              <a:t>2</a:t>
            </a:r>
            <a:r>
              <a:rPr lang="fr-BE" sz="2400" baseline="30000" dirty="0">
                <a:latin typeface="Century Gothic"/>
              </a:rPr>
              <a:t>-</a:t>
            </a:r>
            <a:r>
              <a:rPr lang="fr-BE" sz="2400" dirty="0">
                <a:latin typeface="Century Gothic"/>
              </a:rPr>
              <a:t>, sans aucun atome H/Cl/Br/I attaché à cet atome de C</a:t>
            </a:r>
          </a:p>
          <a:p>
            <a:pPr marL="0" indent="0">
              <a:buNone/>
            </a:pPr>
            <a:endParaRPr lang="fr-BE" sz="2400"/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 ~10.000 substances </a:t>
            </a:r>
            <a:endParaRPr lang="fr-BE" sz="2400"/>
          </a:p>
          <a:p>
            <a:pPr marL="0" indent="0">
              <a:buNone/>
            </a:pPr>
            <a:endParaRPr lang="fr-BE" sz="2400"/>
          </a:p>
          <a:p>
            <a:pPr marL="0" indent="0">
              <a:buNone/>
            </a:pPr>
            <a:endParaRPr lang="fr-BE" sz="24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9DCC7-A2D3-2FBC-C72F-EBF91E40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2" name="Image 2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E48D91B-1D2B-5C22-5822-C3A3F462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51" y="3533124"/>
            <a:ext cx="2743200" cy="24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11062012" y="6156365"/>
            <a:ext cx="1129989" cy="701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542ACD-D56E-4260-8EF4-ABA0F6AF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3" y="247903"/>
            <a:ext cx="4660592" cy="16640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A611EA-DAF7-408D-A50F-1527FAC8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9186" y="414560"/>
            <a:ext cx="1365650" cy="160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818994" y="2932710"/>
            <a:ext cx="10554012" cy="99257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457201"/>
            <a:r>
              <a:rPr lang="fr-BE" sz="6000" dirty="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374861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ADD11-3E53-0E3B-976F-73D67403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Espace réservé pour une image  5" descr="State of the Art PFAS_final (002).pdf - Adobe Acrobat Reader (32-bit)">
            <a:extLst>
              <a:ext uri="{FF2B5EF4-FFF2-40B4-BE49-F238E27FC236}">
                <a16:creationId xmlns:a16="http://schemas.microsoft.com/office/drawing/2014/main" id="{C76BB14F-1BA7-FAA9-6B7D-74774CE5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80" y="2006595"/>
            <a:ext cx="11281691" cy="4271542"/>
          </a:xfrm>
          <a:prstGeom prst="rect">
            <a:avLst/>
          </a:prstGeom>
        </p:spPr>
      </p:pic>
      <p:pic>
        <p:nvPicPr>
          <p:cNvPr id="6" name="Espace réservé pour une image  5" descr="State of the Art PFAS_final (002).pdf - Adobe Acrobat Reader (32-bit)">
            <a:extLst>
              <a:ext uri="{FF2B5EF4-FFF2-40B4-BE49-F238E27FC236}">
                <a16:creationId xmlns:a16="http://schemas.microsoft.com/office/drawing/2014/main" id="{EFFC191E-F9F1-4021-9AE0-92E2EADD3C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31478" y="46151"/>
            <a:ext cx="3485662" cy="1839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ce réservé du contenu 15">
            <a:extLst>
              <a:ext uri="{FF2B5EF4-FFF2-40B4-BE49-F238E27FC236}">
                <a16:creationId xmlns:a16="http://schemas.microsoft.com/office/drawing/2014/main" id="{83F76910-1E6D-4022-309B-05A25111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83" y="393053"/>
            <a:ext cx="5997498" cy="725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2400"/>
              <a:t>Nomenclature des principales substances</a:t>
            </a:r>
          </a:p>
          <a:p>
            <a:pPr marL="0" indent="0">
              <a:buNone/>
            </a:pPr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371130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335AF6-5858-3695-903C-406ED714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" name="Espace réservé pour une image  5" descr="State of the Art PFAS_final (002).pdf - Adobe Acrobat Reader (32-bit)">
            <a:extLst>
              <a:ext uri="{FF2B5EF4-FFF2-40B4-BE49-F238E27FC236}">
                <a16:creationId xmlns:a16="http://schemas.microsoft.com/office/drawing/2014/main" id="{1F044110-26DE-94A4-960F-4C9BC262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725" y="1456514"/>
            <a:ext cx="9693104" cy="4780793"/>
          </a:xfrm>
          <a:prstGeom prst="rect">
            <a:avLst/>
          </a:prstGeom>
        </p:spPr>
      </p:pic>
      <p:pic>
        <p:nvPicPr>
          <p:cNvPr id="5" name="Espace réservé pour une image  5" descr="env-cbc-mono(2022)1.pdf">
            <a:extLst>
              <a:ext uri="{FF2B5EF4-FFF2-40B4-BE49-F238E27FC236}">
                <a16:creationId xmlns:a16="http://schemas.microsoft.com/office/drawing/2014/main" id="{12C5F4A1-F53E-F8AC-BBA5-6D83191CF4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5256" y="178420"/>
            <a:ext cx="2903456" cy="2050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ce réservé du contenu 15">
            <a:extLst>
              <a:ext uri="{FF2B5EF4-FFF2-40B4-BE49-F238E27FC236}">
                <a16:creationId xmlns:a16="http://schemas.microsoft.com/office/drawing/2014/main" id="{B1AE4DA3-6FEF-E38C-C0DB-8DDBD992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83" y="393053"/>
            <a:ext cx="5997498" cy="725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/>
              <a:t>Les grandes catégories de PFAS</a:t>
            </a:r>
          </a:p>
          <a:p>
            <a:pPr marL="0" indent="0">
              <a:buNone/>
            </a:pPr>
            <a:endParaRPr lang="fr-BE" sz="2400"/>
          </a:p>
        </p:txBody>
      </p:sp>
      <p:sp>
        <p:nvSpPr>
          <p:cNvPr id="8" name="Espace réservé du contenu 15">
            <a:extLst>
              <a:ext uri="{FF2B5EF4-FFF2-40B4-BE49-F238E27FC236}">
                <a16:creationId xmlns:a16="http://schemas.microsoft.com/office/drawing/2014/main" id="{30B0443D-9A88-EA78-C9D9-4A9D50302725}"/>
              </a:ext>
            </a:extLst>
          </p:cNvPr>
          <p:cNvSpPr txBox="1">
            <a:spLocks/>
          </p:cNvSpPr>
          <p:nvPr/>
        </p:nvSpPr>
        <p:spPr>
          <a:xfrm>
            <a:off x="7201829" y="4884234"/>
            <a:ext cx="4405569" cy="111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 dirty="0">
                <a:solidFill>
                  <a:srgbClr val="70AD47"/>
                </a:solidFill>
                <a:latin typeface="Century Gothic"/>
              </a:rPr>
              <a:t>Les précurseurs peuvent se dégrader en PFAS terminaux (produit final de dégradation), comme les </a:t>
            </a:r>
            <a:r>
              <a:rPr lang="fr-BE" sz="2400" err="1">
                <a:solidFill>
                  <a:srgbClr val="70AD47"/>
                </a:solidFill>
                <a:latin typeface="Century Gothic"/>
              </a:rPr>
              <a:t>PFAAs</a:t>
            </a:r>
            <a:endParaRPr lang="fr-BE" sz="2400">
              <a:solidFill>
                <a:srgbClr val="70AD47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732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9D774-AF72-355F-B44F-530CEDAE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215"/>
            <a:ext cx="10515600" cy="849772"/>
          </a:xfrm>
        </p:spPr>
        <p:txBody>
          <a:bodyPr>
            <a:normAutofit/>
          </a:bodyPr>
          <a:lstStyle/>
          <a:p>
            <a:r>
              <a:rPr lang="fr-BE" sz="3200" b="1" dirty="0"/>
              <a:t>Pourquoi se préoccuper des PFAS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AF6CDC-B8E8-656E-17FC-1D51BE5E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Espace réservé pour une image  5" descr="20230307_état des lieux PFAS.pptx - PowerPoint">
            <a:extLst>
              <a:ext uri="{FF2B5EF4-FFF2-40B4-BE49-F238E27FC236}">
                <a16:creationId xmlns:a16="http://schemas.microsoft.com/office/drawing/2014/main" id="{5100E4CC-8B68-7C0D-1C38-4339725EC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7" y="843816"/>
            <a:ext cx="3658075" cy="4862800"/>
          </a:xfrm>
          <a:prstGeom prst="rect">
            <a:avLst/>
          </a:prstGeom>
          <a:noFill/>
        </p:spPr>
      </p:pic>
      <p:pic>
        <p:nvPicPr>
          <p:cNvPr id="6" name="Espace réservé pour une image  5" descr="THE COST OF INACTION - Adobe Acrobat Reader (32-bit)">
            <a:extLst>
              <a:ext uri="{FF2B5EF4-FFF2-40B4-BE49-F238E27FC236}">
                <a16:creationId xmlns:a16="http://schemas.microsoft.com/office/drawing/2014/main" id="{8E44DEA6-52E4-98B8-C399-C3E071E63F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80600" y="975194"/>
            <a:ext cx="7951890" cy="4652592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2875244-01E1-9A9E-4E70-10C4BF18A18C}"/>
              </a:ext>
            </a:extLst>
          </p:cNvPr>
          <p:cNvCxnSpPr/>
          <p:nvPr/>
        </p:nvCxnSpPr>
        <p:spPr>
          <a:xfrm>
            <a:off x="4675717" y="1331383"/>
            <a:ext cx="3549650" cy="4234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4532D6E-5F89-912D-C1E3-CF625F8847EE}"/>
              </a:ext>
            </a:extLst>
          </p:cNvPr>
          <p:cNvCxnSpPr>
            <a:cxnSpLocks/>
          </p:cNvCxnSpPr>
          <p:nvPr/>
        </p:nvCxnSpPr>
        <p:spPr>
          <a:xfrm>
            <a:off x="4675716" y="2611966"/>
            <a:ext cx="3306234" cy="4234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2C7B5B3-CFCC-1EA7-0612-DC287FC3575C}"/>
              </a:ext>
            </a:extLst>
          </p:cNvPr>
          <p:cNvCxnSpPr>
            <a:cxnSpLocks/>
          </p:cNvCxnSpPr>
          <p:nvPr/>
        </p:nvCxnSpPr>
        <p:spPr>
          <a:xfrm flipV="1">
            <a:off x="5099050" y="4256617"/>
            <a:ext cx="1845734" cy="6349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1C3D30C-B95C-B194-42BE-B278DA7E9C20}"/>
              </a:ext>
            </a:extLst>
          </p:cNvPr>
          <p:cNvCxnSpPr>
            <a:cxnSpLocks/>
          </p:cNvCxnSpPr>
          <p:nvPr/>
        </p:nvCxnSpPr>
        <p:spPr>
          <a:xfrm flipV="1">
            <a:off x="4622799" y="1928284"/>
            <a:ext cx="6004983" cy="6349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AD911EB-0071-F331-8E05-0335B0B4D59B}"/>
              </a:ext>
            </a:extLst>
          </p:cNvPr>
          <p:cNvCxnSpPr>
            <a:cxnSpLocks/>
          </p:cNvCxnSpPr>
          <p:nvPr/>
        </p:nvCxnSpPr>
        <p:spPr>
          <a:xfrm>
            <a:off x="11565466" y="1659466"/>
            <a:ext cx="289984" cy="4234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67DE66-F6F2-1F55-1CFC-0DC11B046918}"/>
              </a:ext>
            </a:extLst>
          </p:cNvPr>
          <p:cNvCxnSpPr>
            <a:cxnSpLocks/>
          </p:cNvCxnSpPr>
          <p:nvPr/>
        </p:nvCxnSpPr>
        <p:spPr>
          <a:xfrm flipV="1">
            <a:off x="4876800" y="5219701"/>
            <a:ext cx="6968066" cy="16932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060746-0CEC-BD6B-F270-38E8C878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215"/>
            <a:ext cx="10515600" cy="84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b="1" dirty="0">
                <a:solidFill>
                  <a:srgbClr val="92D050"/>
                </a:solidFill>
                <a:latin typeface="Century Gothic"/>
              </a:rPr>
              <a:t>Recommandations à destination des experts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404037"/>
            <a:ext cx="10854070" cy="5725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>
                <a:latin typeface="Century Gothic"/>
              </a:rPr>
              <a:t>Recommandations évolutives, suivre les mises à jour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>
                <a:latin typeface="Century Gothic"/>
                <a:hlinkClick r:id="rId3"/>
              </a:rPr>
              <a:t>https://sol.environnement.wallonie.be/home/documents/le-coin-des-specialistes-experts-laboratoires/polluants-non-normes-pnn.html</a:t>
            </a:r>
            <a:r>
              <a:rPr lang="fr-BE" sz="2400" dirty="0">
                <a:latin typeface="Century Gothic"/>
              </a:rPr>
              <a:t> </a:t>
            </a:r>
            <a:endParaRPr lang="fr-BE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fr-BE" sz="2400" dirty="0">
                <a:latin typeface="Century Gothic"/>
                <a:sym typeface="Wingdings" panose="05000000000000000000" pitchFamily="2" charset="2"/>
              </a:rPr>
              <a:t>Annexe 10 – glossaire PNN – pp. 114-126</a:t>
            </a:r>
            <a:endParaRPr lang="fr-BE" sz="2400" dirty="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sz="2400" dirty="0">
              <a:sym typeface="Wingdings" panose="05000000000000000000" pitchFamily="2" charset="2"/>
            </a:endParaRPr>
          </a:p>
          <a:p>
            <a:r>
              <a:rPr lang="fr-BE" sz="2400" dirty="0">
                <a:latin typeface="Century Gothic"/>
                <a:sym typeface="Wingdings" panose="05000000000000000000" pitchFamily="2" charset="2"/>
              </a:rPr>
              <a:t>Liste des activités à risques PFAS</a:t>
            </a:r>
            <a:endParaRPr lang="fr-BE" sz="2400" dirty="0">
              <a:latin typeface="Century Gothic"/>
            </a:endParaRPr>
          </a:p>
          <a:p>
            <a:r>
              <a:rPr lang="fr-BE" sz="2400" dirty="0">
                <a:latin typeface="Century Gothic"/>
                <a:sym typeface="Wingdings" panose="05000000000000000000" pitchFamily="2" charset="2"/>
              </a:rPr>
              <a:t>Méthodes analytiques</a:t>
            </a:r>
            <a:endParaRPr lang="fr-BE" sz="2400" dirty="0">
              <a:latin typeface="Century Gothic"/>
            </a:endParaRPr>
          </a:p>
          <a:p>
            <a:r>
              <a:rPr lang="fr-BE" sz="2400" dirty="0">
                <a:latin typeface="Century Gothic"/>
                <a:sym typeface="Wingdings" panose="05000000000000000000" pitchFamily="2" charset="2"/>
              </a:rPr>
              <a:t>Valeurs limites</a:t>
            </a:r>
            <a:endParaRPr lang="fr-BE" sz="2400" dirty="0">
              <a:latin typeface="Century Gothic"/>
            </a:endParaRPr>
          </a:p>
          <a:p>
            <a:r>
              <a:rPr lang="fr-BE" sz="2400" dirty="0">
                <a:latin typeface="Century Gothic"/>
                <a:sym typeface="Wingdings" panose="05000000000000000000" pitchFamily="2" charset="2"/>
              </a:rPr>
              <a:t>Autres sections avec peu de retours d’expérience: étude de risques, assainissement</a:t>
            </a:r>
            <a:endParaRPr lang="fr-BE" sz="2400" dirty="0">
              <a:latin typeface="Century Gothic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4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477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65" y="980109"/>
            <a:ext cx="10854070" cy="556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/>
              <a:t>Résumé du tableau et premiers retours d’expériences</a:t>
            </a:r>
          </a:p>
          <a:p>
            <a:pPr marL="0" indent="0">
              <a:buNone/>
            </a:pPr>
            <a:endParaRPr lang="fr-BE" sz="1800" dirty="0"/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Production de PFAS et production de Téflon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traitement de surface des métaux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industrie textile : traitement et imperméabilisation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production de cartes de circuits imprimés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production de papier hydrofuge / anti graisse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industrie de la photo et des peintures (utilisation de produits contenant PFAS)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fluides hydrauliques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Produits cosmétiques et agents de nettoyage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Utilisation de mousses AFFF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200" dirty="0">
                <a:sym typeface="Wingdings" panose="05000000000000000000" pitchFamily="2" charset="2"/>
              </a:rPr>
              <a:t>Traitement des déchets</a:t>
            </a:r>
            <a:endParaRPr lang="fr-BE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B97153-4DA1-5F09-1D73-BB5A2987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215"/>
            <a:ext cx="10515600" cy="84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b="1" dirty="0">
                <a:solidFill>
                  <a:srgbClr val="92D050"/>
                </a:solidFill>
              </a:rPr>
              <a:t>Activités à risques PFAS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04640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404037"/>
            <a:ext cx="10854070" cy="62838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BE" sz="2200"/>
          </a:p>
          <a:p>
            <a:pPr marL="457200" indent="-457200">
              <a:buFont typeface="+mj-lt"/>
              <a:buAutoNum type="arabicPeriod"/>
            </a:pPr>
            <a:r>
              <a:rPr lang="fr-BE" sz="2400" strike="sngStrike">
                <a:latin typeface="Century Gothic"/>
                <a:sym typeface="Wingdings" panose="05000000000000000000" pitchFamily="2" charset="2"/>
              </a:rPr>
              <a:t>Production de PFAS et production de Téflon</a:t>
            </a:r>
            <a:r>
              <a:rPr lang="fr-BE" sz="2400">
                <a:solidFill>
                  <a:schemeClr val="accent1"/>
                </a:solidFill>
                <a:latin typeface="Century Gothic"/>
                <a:sym typeface="Wingdings" panose="05000000000000000000" pitchFamily="2" charset="2"/>
              </a:rPr>
              <a:t> : RW pas concernée</a:t>
            </a:r>
            <a:endParaRPr lang="fr-BE" sz="2400">
              <a:solidFill>
                <a:schemeClr val="accent1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traitement de surface des métaux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industrie textile : traitement et imperméabilisation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production de cartes de circuits imprimés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production de papier hydrofuge / anti graisse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industrie de la photo et des peintures (utilisation de produits contenant PFAS)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fluides hydrauliques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Produits cosmétiques et agents de nettoyage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000">
                <a:solidFill>
                  <a:schemeClr val="bg1">
                    <a:lumMod val="85000"/>
                  </a:schemeClr>
                </a:solidFill>
                <a:latin typeface="Century Gothic"/>
                <a:sym typeface="Wingdings" panose="05000000000000000000" pitchFamily="2" charset="2"/>
              </a:rPr>
              <a:t>Utilisation de mousses AFFF</a:t>
            </a:r>
            <a:endParaRPr lang="fr-BE" sz="1000">
              <a:solidFill>
                <a:schemeClr val="bg1">
                  <a:lumMod val="8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400">
                <a:latin typeface="Century Gothic"/>
                <a:sym typeface="Wingdings" panose="05000000000000000000" pitchFamily="2" charset="2"/>
              </a:rPr>
              <a:t>Traitement des déchets </a:t>
            </a:r>
            <a:endParaRPr lang="fr-BE" sz="2400" strike="sngStrike">
              <a:solidFill>
                <a:srgbClr val="FF0000"/>
              </a:solidFill>
              <a:latin typeface="Century Gothic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r-BE" sz="2400">
                <a:solidFill>
                  <a:schemeClr val="accent1"/>
                </a:solidFill>
                <a:latin typeface="Century Gothic"/>
                <a:sym typeface="Wingdings" panose="05000000000000000000" pitchFamily="2" charset="2"/>
              </a:rPr>
              <a:t>les STEP ne doivent pas être investiguées pour les PFAS pour le sol et l'eau souterraine ; l’impact des PFAS sur les STEP doit être pris en considération vis-à-vis des boues et des flux d’eau de surface</a:t>
            </a:r>
            <a:endParaRPr lang="fr-BE" sz="2400" strike="sngStrike">
              <a:solidFill>
                <a:schemeClr val="accent1"/>
              </a:solidFill>
              <a:latin typeface="Century Gothic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fr-BE" sz="2400">
                <a:solidFill>
                  <a:schemeClr val="accent1"/>
                </a:solidFill>
                <a:latin typeface="Century Gothic"/>
                <a:sym typeface="Wingdings" panose="05000000000000000000" pitchFamily="2" charset="2"/>
              </a:rPr>
              <a:t>Les autres installations de gestion des déchets doivent être investiguées pour le sol et l'eau souterraine</a:t>
            </a:r>
            <a:endParaRPr lang="fr-BE" sz="2400" strike="sngStrike">
              <a:solidFill>
                <a:schemeClr val="accent1"/>
              </a:solidFill>
              <a:latin typeface="Century Gothic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890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7FDB4-DAB5-1946-B16B-6097E324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8" y="199097"/>
            <a:ext cx="4374052" cy="35010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1200">
                <a:latin typeface="Century Gothic"/>
                <a:sym typeface="Wingdings" panose="05000000000000000000" pitchFamily="2" charset="2"/>
              </a:rPr>
              <a:t>Production de PFAS et production de Téflon</a:t>
            </a:r>
            <a:endParaRPr lang="fr-BE" sz="120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b="1" dirty="0">
                <a:solidFill>
                  <a:schemeClr val="bg2">
                    <a:lumMod val="75000"/>
                  </a:schemeClr>
                </a:solidFill>
                <a:latin typeface="Century Gothic"/>
                <a:sym typeface="Wingdings" panose="05000000000000000000" pitchFamily="2" charset="2"/>
              </a:rPr>
              <a:t>traitement de surface des métaux</a:t>
            </a:r>
            <a:endParaRPr lang="fr-BE" sz="1200" b="1" dirty="0">
              <a:solidFill>
                <a:schemeClr val="bg2">
                  <a:lumMod val="75000"/>
                </a:schemeClr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b="1">
                <a:solidFill>
                  <a:schemeClr val="accent2"/>
                </a:solidFill>
                <a:latin typeface="Century Gothic"/>
                <a:sym typeface="Wingdings" panose="05000000000000000000" pitchFamily="2" charset="2"/>
              </a:rPr>
              <a:t>industrie textile : traitement et imperméabilisation</a:t>
            </a:r>
            <a:endParaRPr lang="fr-BE" sz="1200" b="1">
              <a:solidFill>
                <a:schemeClr val="accent2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latin typeface="Century Gothic"/>
                <a:sym typeface="Wingdings" panose="05000000000000000000" pitchFamily="2" charset="2"/>
              </a:rPr>
              <a:t>production de cartes de circuits imprimés</a:t>
            </a:r>
            <a:endParaRPr lang="fr-BE" sz="120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b="1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production de papier hydrofuge / anti graisse</a:t>
            </a:r>
            <a:endParaRPr lang="fr-BE" sz="1200" b="1">
              <a:solidFill>
                <a:schemeClr val="accent5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>
                <a:latin typeface="Century Gothic"/>
                <a:sym typeface="Wingdings" panose="05000000000000000000" pitchFamily="2" charset="2"/>
              </a:rPr>
              <a:t>industrie de la photo et des peintures (utilisation de produits contenant PFAS)</a:t>
            </a:r>
            <a:endParaRPr lang="fr-BE" sz="120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dirty="0">
                <a:latin typeface="Century Gothic"/>
                <a:sym typeface="Wingdings" panose="05000000000000000000" pitchFamily="2" charset="2"/>
              </a:rPr>
              <a:t>fluides hydrauliques</a:t>
            </a:r>
            <a:endParaRPr lang="fr-BE" sz="120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>
                <a:latin typeface="Century Gothic"/>
                <a:sym typeface="Wingdings" panose="05000000000000000000" pitchFamily="2" charset="2"/>
              </a:rPr>
              <a:t>Produits cosmétiques et agents de nettoyage</a:t>
            </a:r>
            <a:endParaRPr lang="fr-BE" sz="1200" dirty="0"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b="1" dirty="0">
                <a:solidFill>
                  <a:schemeClr val="accent1"/>
                </a:solidFill>
                <a:latin typeface="Century Gothic"/>
                <a:sym typeface="Wingdings" panose="05000000000000000000" pitchFamily="2" charset="2"/>
              </a:rPr>
              <a:t>Utilisation de mousses AFFF</a:t>
            </a:r>
            <a:endParaRPr lang="fr-BE" sz="1200" b="1" dirty="0">
              <a:solidFill>
                <a:schemeClr val="accent1"/>
              </a:solidFill>
              <a:latin typeface="Century Gothic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1200" b="1" dirty="0">
                <a:solidFill>
                  <a:schemeClr val="accent4"/>
                </a:solidFill>
                <a:latin typeface="Century Gothic"/>
                <a:sym typeface="Wingdings" panose="05000000000000000000" pitchFamily="2" charset="2"/>
              </a:rPr>
              <a:t>Traitement des déchets</a:t>
            </a:r>
            <a:endParaRPr lang="fr-BE" sz="1200" b="1" dirty="0">
              <a:solidFill>
                <a:schemeClr val="accent4"/>
              </a:solidFill>
              <a:latin typeface="Century Gothic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B245D4-3381-5E30-FAC0-216CE3BC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E946-527F-4E47-9859-7A7D5E239E1C}" type="slidenum">
              <a:rPr lang="fr-BE" smtClean="0"/>
              <a:pPr/>
              <a:t>9</a:t>
            </a:fld>
            <a:endParaRPr lang="fr-BE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1156710-DE2D-DCFF-42D9-FF3A58B6E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808220"/>
              </p:ext>
            </p:extLst>
          </p:nvPr>
        </p:nvGraphicFramePr>
        <p:xfrm>
          <a:off x="4318000" y="32626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contenu 15">
            <a:extLst>
              <a:ext uri="{FF2B5EF4-FFF2-40B4-BE49-F238E27FC236}">
                <a16:creationId xmlns:a16="http://schemas.microsoft.com/office/drawing/2014/main" id="{2DD848BB-1A25-DA7F-4B18-63911A544E67}"/>
              </a:ext>
            </a:extLst>
          </p:cNvPr>
          <p:cNvSpPr txBox="1">
            <a:spLocks/>
          </p:cNvSpPr>
          <p:nvPr/>
        </p:nvSpPr>
        <p:spPr>
          <a:xfrm>
            <a:off x="202018" y="4014438"/>
            <a:ext cx="5893982" cy="191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sz="2400"/>
              <a:t>Sur base des données connues de la DAS</a:t>
            </a:r>
          </a:p>
          <a:p>
            <a:pPr marL="0" indent="0">
              <a:buNone/>
            </a:pPr>
            <a:r>
              <a:rPr lang="fr-BE" sz="2400">
                <a:sym typeface="Wingdings" panose="05000000000000000000" pitchFamily="2" charset="2"/>
              </a:rPr>
              <a:t> </a:t>
            </a:r>
            <a:r>
              <a:rPr lang="fr-BE" sz="2400"/>
              <a:t>Encore peu d’études officielles pour le moment – biais dans les données présentées</a:t>
            </a:r>
          </a:p>
        </p:txBody>
      </p:sp>
    </p:spTree>
    <p:extLst>
      <p:ext uri="{BB962C8B-B14F-4D97-AF65-F5344CB8AC3E}">
        <p14:creationId xmlns:p14="http://schemas.microsoft.com/office/powerpoint/2010/main" val="1837756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9" ma:contentTypeDescription="Create a new document." ma:contentTypeScope="" ma:versionID="92d6c1867f9980cf00077cc292e49c27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e8082887a087b74d684cf5d17f212136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28203-880C-4938-A71C-CFF759EDE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74D19-1FB2-44FB-90B5-E242FA7DDE12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269cc2d-2a6f-4cb0-a557-0b5d5f8a5efa"/>
    <ds:schemaRef ds:uri="d672a81e-fae3-4387-9878-06f19f3af5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BBE16-7EC3-4F18-93CC-27C11CC98C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1704</Words>
  <Application>Microsoft Office PowerPoint</Application>
  <PresentationFormat>Grand écran</PresentationFormat>
  <Paragraphs>245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Wingdings</vt:lpstr>
      <vt:lpstr>Thème Office</vt:lpstr>
      <vt:lpstr>PFAS – état des lieux</vt:lpstr>
      <vt:lpstr>PFAS: une famille (très) nombreuse et complexe</vt:lpstr>
      <vt:lpstr>Présentation PowerPoint</vt:lpstr>
      <vt:lpstr>Présentation PowerPoint</vt:lpstr>
      <vt:lpstr>Pourquoi se préoccuper des PFAS ?</vt:lpstr>
      <vt:lpstr>Recommandations à destination des experts</vt:lpstr>
      <vt:lpstr>Activités à risques PFAS</vt:lpstr>
      <vt:lpstr>Présentation PowerPoint</vt:lpstr>
      <vt:lpstr>Présentation PowerPoint</vt:lpstr>
      <vt:lpstr>Focus sur les mousses AFFF</vt:lpstr>
      <vt:lpstr>Présentation PowerPoint</vt:lpstr>
      <vt:lpstr>Présentation PowerPoint</vt:lpstr>
      <vt:lpstr>Méthodes d’analyse</vt:lpstr>
      <vt:lpstr>Présentation PowerPoint</vt:lpstr>
      <vt:lpstr>Valeurs limites – SOL </vt:lpstr>
      <vt:lpstr>Valeurs limites - ESO</vt:lpstr>
      <vt:lpstr>Autres recommandations</vt:lpstr>
      <vt:lpstr>Perspectives à court terme</vt:lpstr>
      <vt:lpstr>Perspectives à moyen terme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KHRONIS Marie</dc:creator>
  <cp:lastModifiedBy>COLAU Gil</cp:lastModifiedBy>
  <cp:revision>18</cp:revision>
  <dcterms:created xsi:type="dcterms:W3CDTF">2023-05-24T13:40:52Z</dcterms:created>
  <dcterms:modified xsi:type="dcterms:W3CDTF">2023-06-06T13:39:21Z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2023-05-24T13:40:52Z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688f3b8f-1308-4641-b379-73e8e43b0822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0x0101003098555769AB92478237C291B009A8BE</vt:lpwstr>
  </property>
  <property fmtid="{D5CDD505-2E9C-101B-9397-08002B2CF9AE}" pid="10" name="_MarkAsFinal">
    <vt:bool>true</vt:bool>
  </property>
</Properties>
</file>